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  <p:sldMasterId id="2147483772" r:id="rId2"/>
  </p:sldMasterIdLst>
  <p:notesMasterIdLst>
    <p:notesMasterId r:id="rId51"/>
  </p:notesMasterIdLst>
  <p:sldIdLst>
    <p:sldId id="294" r:id="rId3"/>
    <p:sldId id="256" r:id="rId4"/>
    <p:sldId id="296" r:id="rId5"/>
    <p:sldId id="257" r:id="rId6"/>
    <p:sldId id="325" r:id="rId7"/>
    <p:sldId id="298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311" r:id="rId31"/>
    <p:sldId id="259" r:id="rId32"/>
    <p:sldId id="304" r:id="rId33"/>
    <p:sldId id="307" r:id="rId34"/>
    <p:sldId id="308" r:id="rId35"/>
    <p:sldId id="305" r:id="rId36"/>
    <p:sldId id="309" r:id="rId37"/>
    <p:sldId id="310" r:id="rId38"/>
    <p:sldId id="324" r:id="rId39"/>
    <p:sldId id="302" r:id="rId40"/>
    <p:sldId id="316" r:id="rId41"/>
    <p:sldId id="313" r:id="rId42"/>
    <p:sldId id="319" r:id="rId43"/>
    <p:sldId id="317" r:id="rId44"/>
    <p:sldId id="320" r:id="rId45"/>
    <p:sldId id="321" r:id="rId46"/>
    <p:sldId id="301" r:id="rId47"/>
    <p:sldId id="322" r:id="rId48"/>
    <p:sldId id="297" r:id="rId49"/>
    <p:sldId id="32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C6C"/>
    <a:srgbClr val="F6FFA3"/>
    <a:srgbClr val="00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/>
    <p:restoredTop sz="93416"/>
  </p:normalViewPr>
  <p:slideViewPr>
    <p:cSldViewPr snapToGrid="0" snapToObjects="1">
      <p:cViewPr varScale="1">
        <p:scale>
          <a:sx n="118" d="100"/>
          <a:sy n="118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D58EFB-8034-A746-80E8-E28B0EE140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7C0AA6-FC6C-BF46-BF65-E98E7F6B7542}">
      <dgm:prSet/>
      <dgm:spPr/>
      <dgm:t>
        <a:bodyPr/>
        <a:lstStyle/>
        <a:p>
          <a:r>
            <a:rPr lang="pt-BR" dirty="0" err="1">
              <a:solidFill>
                <a:srgbClr val="00FEFF"/>
              </a:solidFill>
            </a:rPr>
            <a:t>T</a:t>
          </a:r>
          <a:r>
            <a:rPr lang="pt-BR" dirty="0" err="1"/>
            <a:t>ransport</a:t>
          </a:r>
          <a:endParaRPr lang="en-CA" dirty="0"/>
        </a:p>
      </dgm:t>
    </dgm:pt>
    <dgm:pt modelId="{02DCB19C-3409-CF4D-8594-2E4D2334ED80}" type="parTrans" cxnId="{2E1A4EC5-7599-DA45-9F46-53342A572087}">
      <dgm:prSet/>
      <dgm:spPr/>
      <dgm:t>
        <a:bodyPr/>
        <a:lstStyle/>
        <a:p>
          <a:endParaRPr lang="en-US"/>
        </a:p>
      </dgm:t>
    </dgm:pt>
    <dgm:pt modelId="{EFCE4658-54FA-F046-B27C-78DA26279FD2}" type="sibTrans" cxnId="{2E1A4EC5-7599-DA45-9F46-53342A572087}">
      <dgm:prSet/>
      <dgm:spPr/>
      <dgm:t>
        <a:bodyPr/>
        <a:lstStyle/>
        <a:p>
          <a:endParaRPr lang="en-US"/>
        </a:p>
      </dgm:t>
    </dgm:pt>
    <dgm:pt modelId="{26182E38-D8EF-A445-AD52-5F47B1321464}">
      <dgm:prSet/>
      <dgm:spPr/>
      <dgm:t>
        <a:bodyPr/>
        <a:lstStyle/>
        <a:p>
          <a:r>
            <a:rPr lang="pt-BR" dirty="0" err="1">
              <a:solidFill>
                <a:srgbClr val="00FEFF"/>
              </a:solidFill>
            </a:rPr>
            <a:t>A</a:t>
          </a:r>
          <a:r>
            <a:rPr lang="pt-BR" dirty="0" err="1"/>
            <a:t>uthetication</a:t>
          </a:r>
          <a:endParaRPr lang="en-CA" dirty="0"/>
        </a:p>
      </dgm:t>
    </dgm:pt>
    <dgm:pt modelId="{5F046B11-D585-8B42-9E3C-BC9BD0934889}" type="parTrans" cxnId="{2EFA8238-80C4-084F-B40E-EDAB6F3EE0CD}">
      <dgm:prSet/>
      <dgm:spPr/>
      <dgm:t>
        <a:bodyPr/>
        <a:lstStyle/>
        <a:p>
          <a:endParaRPr lang="en-US"/>
        </a:p>
      </dgm:t>
    </dgm:pt>
    <dgm:pt modelId="{E4D6CDB0-6819-9140-B88C-7349B950CA0F}" type="sibTrans" cxnId="{2EFA8238-80C4-084F-B40E-EDAB6F3EE0CD}">
      <dgm:prSet/>
      <dgm:spPr/>
      <dgm:t>
        <a:bodyPr/>
        <a:lstStyle/>
        <a:p>
          <a:endParaRPr lang="en-US"/>
        </a:p>
      </dgm:t>
    </dgm:pt>
    <dgm:pt modelId="{ECB34539-797F-9546-A583-576AF56BACDC}">
      <dgm:prSet/>
      <dgm:spPr/>
      <dgm:t>
        <a:bodyPr/>
        <a:lstStyle/>
        <a:p>
          <a:r>
            <a:rPr lang="pt-BR" dirty="0" err="1">
              <a:solidFill>
                <a:srgbClr val="00FEFF"/>
              </a:solidFill>
            </a:rPr>
            <a:t>O</a:t>
          </a:r>
          <a:r>
            <a:rPr lang="pt-BR" dirty="0" err="1"/>
            <a:t>rdering</a:t>
          </a:r>
          <a:r>
            <a:rPr lang="pt-BR" dirty="0"/>
            <a:t> </a:t>
          </a:r>
          <a:r>
            <a:rPr lang="pt-BR" dirty="0" err="1"/>
            <a:t>Layer</a:t>
          </a:r>
          <a:endParaRPr lang="en-CA" dirty="0"/>
        </a:p>
      </dgm:t>
    </dgm:pt>
    <dgm:pt modelId="{D1DC5FA5-3C29-3944-86ED-A41553B89D76}" type="parTrans" cxnId="{4FD59E80-A6C8-9040-9F5A-9A06CC389846}">
      <dgm:prSet/>
      <dgm:spPr/>
      <dgm:t>
        <a:bodyPr/>
        <a:lstStyle/>
        <a:p>
          <a:endParaRPr lang="en-US"/>
        </a:p>
      </dgm:t>
    </dgm:pt>
    <dgm:pt modelId="{45092E38-166F-FD45-B3B7-4F6E8900AC90}" type="sibTrans" cxnId="{4FD59E80-A6C8-9040-9F5A-9A06CC389846}">
      <dgm:prSet/>
      <dgm:spPr/>
      <dgm:t>
        <a:bodyPr/>
        <a:lstStyle/>
        <a:p>
          <a:endParaRPr lang="en-US"/>
        </a:p>
      </dgm:t>
    </dgm:pt>
    <dgm:pt modelId="{0E0D5129-5EFC-7047-AD9A-D83205C61973}" type="pres">
      <dgm:prSet presAssocID="{7CD58EFB-8034-A746-80E8-E28B0EE14030}" presName="vert0" presStyleCnt="0">
        <dgm:presLayoutVars>
          <dgm:dir/>
          <dgm:animOne val="branch"/>
          <dgm:animLvl val="lvl"/>
        </dgm:presLayoutVars>
      </dgm:prSet>
      <dgm:spPr/>
    </dgm:pt>
    <dgm:pt modelId="{F8A9CF29-B551-E242-9853-EF602D4A5721}" type="pres">
      <dgm:prSet presAssocID="{7D7C0AA6-FC6C-BF46-BF65-E98E7F6B7542}" presName="thickLine" presStyleLbl="alignNode1" presStyleIdx="0" presStyleCnt="3"/>
      <dgm:spPr/>
    </dgm:pt>
    <dgm:pt modelId="{107B26E3-AB86-2E44-B31D-94758AFBCA4D}" type="pres">
      <dgm:prSet presAssocID="{7D7C0AA6-FC6C-BF46-BF65-E98E7F6B7542}" presName="horz1" presStyleCnt="0"/>
      <dgm:spPr/>
    </dgm:pt>
    <dgm:pt modelId="{514A3E4E-9B53-364D-9E8B-39FD5290CB0C}" type="pres">
      <dgm:prSet presAssocID="{7D7C0AA6-FC6C-BF46-BF65-E98E7F6B7542}" presName="tx1" presStyleLbl="revTx" presStyleIdx="0" presStyleCnt="3"/>
      <dgm:spPr/>
    </dgm:pt>
    <dgm:pt modelId="{C2C72A89-712F-0E4E-A483-2492741FE260}" type="pres">
      <dgm:prSet presAssocID="{7D7C0AA6-FC6C-BF46-BF65-E98E7F6B7542}" presName="vert1" presStyleCnt="0"/>
      <dgm:spPr/>
    </dgm:pt>
    <dgm:pt modelId="{11B54F9E-82FD-A045-8393-3CC2A4E6A3C2}" type="pres">
      <dgm:prSet presAssocID="{26182E38-D8EF-A445-AD52-5F47B1321464}" presName="thickLine" presStyleLbl="alignNode1" presStyleIdx="1" presStyleCnt="3"/>
      <dgm:spPr/>
    </dgm:pt>
    <dgm:pt modelId="{89BF1E20-F9E5-A646-9270-4D426C5A76A4}" type="pres">
      <dgm:prSet presAssocID="{26182E38-D8EF-A445-AD52-5F47B1321464}" presName="horz1" presStyleCnt="0"/>
      <dgm:spPr/>
    </dgm:pt>
    <dgm:pt modelId="{ED2767D7-2B2E-2148-9394-8C5B5A8ADD0B}" type="pres">
      <dgm:prSet presAssocID="{26182E38-D8EF-A445-AD52-5F47B1321464}" presName="tx1" presStyleLbl="revTx" presStyleIdx="1" presStyleCnt="3"/>
      <dgm:spPr/>
    </dgm:pt>
    <dgm:pt modelId="{7ECD7E1E-780E-D54A-93EC-DA71B61E2B42}" type="pres">
      <dgm:prSet presAssocID="{26182E38-D8EF-A445-AD52-5F47B1321464}" presName="vert1" presStyleCnt="0"/>
      <dgm:spPr/>
    </dgm:pt>
    <dgm:pt modelId="{183862D3-AE82-D44E-B00F-814697C0A3FF}" type="pres">
      <dgm:prSet presAssocID="{ECB34539-797F-9546-A583-576AF56BACDC}" presName="thickLine" presStyleLbl="alignNode1" presStyleIdx="2" presStyleCnt="3"/>
      <dgm:spPr/>
    </dgm:pt>
    <dgm:pt modelId="{79E971D9-56A5-4C46-B3BA-624523A2A528}" type="pres">
      <dgm:prSet presAssocID="{ECB34539-797F-9546-A583-576AF56BACDC}" presName="horz1" presStyleCnt="0"/>
      <dgm:spPr/>
    </dgm:pt>
    <dgm:pt modelId="{D1C39EBF-6A38-4C45-A2C8-0CF387552428}" type="pres">
      <dgm:prSet presAssocID="{ECB34539-797F-9546-A583-576AF56BACDC}" presName="tx1" presStyleLbl="revTx" presStyleIdx="2" presStyleCnt="3"/>
      <dgm:spPr/>
    </dgm:pt>
    <dgm:pt modelId="{C0DF57A7-8DF3-724E-A69E-62EE7145D44E}" type="pres">
      <dgm:prSet presAssocID="{ECB34539-797F-9546-A583-576AF56BACDC}" presName="vert1" presStyleCnt="0"/>
      <dgm:spPr/>
    </dgm:pt>
  </dgm:ptLst>
  <dgm:cxnLst>
    <dgm:cxn modelId="{63BF8417-AD79-514B-818F-CADB1F970598}" type="presOf" srcId="{7CD58EFB-8034-A746-80E8-E28B0EE14030}" destId="{0E0D5129-5EFC-7047-AD9A-D83205C61973}" srcOrd="0" destOrd="0" presId="urn:microsoft.com/office/officeart/2008/layout/LinedList"/>
    <dgm:cxn modelId="{B5754237-6B72-4C44-BA60-456555623A26}" type="presOf" srcId="{7D7C0AA6-FC6C-BF46-BF65-E98E7F6B7542}" destId="{514A3E4E-9B53-364D-9E8B-39FD5290CB0C}" srcOrd="0" destOrd="0" presId="urn:microsoft.com/office/officeart/2008/layout/LinedList"/>
    <dgm:cxn modelId="{2EFA8238-80C4-084F-B40E-EDAB6F3EE0CD}" srcId="{7CD58EFB-8034-A746-80E8-E28B0EE14030}" destId="{26182E38-D8EF-A445-AD52-5F47B1321464}" srcOrd="1" destOrd="0" parTransId="{5F046B11-D585-8B42-9E3C-BC9BD0934889}" sibTransId="{E4D6CDB0-6819-9140-B88C-7349B950CA0F}"/>
    <dgm:cxn modelId="{9B55233B-FF60-9746-A0FC-CEC9008A5FE2}" type="presOf" srcId="{26182E38-D8EF-A445-AD52-5F47B1321464}" destId="{ED2767D7-2B2E-2148-9394-8C5B5A8ADD0B}" srcOrd="0" destOrd="0" presId="urn:microsoft.com/office/officeart/2008/layout/LinedList"/>
    <dgm:cxn modelId="{4FD59E80-A6C8-9040-9F5A-9A06CC389846}" srcId="{7CD58EFB-8034-A746-80E8-E28B0EE14030}" destId="{ECB34539-797F-9546-A583-576AF56BACDC}" srcOrd="2" destOrd="0" parTransId="{D1DC5FA5-3C29-3944-86ED-A41553B89D76}" sibTransId="{45092E38-166F-FD45-B3B7-4F6E8900AC90}"/>
    <dgm:cxn modelId="{2E1A4EC5-7599-DA45-9F46-53342A572087}" srcId="{7CD58EFB-8034-A746-80E8-E28B0EE14030}" destId="{7D7C0AA6-FC6C-BF46-BF65-E98E7F6B7542}" srcOrd="0" destOrd="0" parTransId="{02DCB19C-3409-CF4D-8594-2E4D2334ED80}" sibTransId="{EFCE4658-54FA-F046-B27C-78DA26279FD2}"/>
    <dgm:cxn modelId="{02BE3BE1-5D22-A64E-B815-58B9FA1FBB61}" type="presOf" srcId="{ECB34539-797F-9546-A583-576AF56BACDC}" destId="{D1C39EBF-6A38-4C45-A2C8-0CF387552428}" srcOrd="0" destOrd="0" presId="urn:microsoft.com/office/officeart/2008/layout/LinedList"/>
    <dgm:cxn modelId="{209B3F31-A873-3949-97C9-E5E2136E95A7}" type="presParOf" srcId="{0E0D5129-5EFC-7047-AD9A-D83205C61973}" destId="{F8A9CF29-B551-E242-9853-EF602D4A5721}" srcOrd="0" destOrd="0" presId="urn:microsoft.com/office/officeart/2008/layout/LinedList"/>
    <dgm:cxn modelId="{C4FD75F2-C0C7-9A4F-9A5C-AB751EE9A2F2}" type="presParOf" srcId="{0E0D5129-5EFC-7047-AD9A-D83205C61973}" destId="{107B26E3-AB86-2E44-B31D-94758AFBCA4D}" srcOrd="1" destOrd="0" presId="urn:microsoft.com/office/officeart/2008/layout/LinedList"/>
    <dgm:cxn modelId="{C59CBE57-A0FE-FD4A-87BA-4B7CBFFC3CDB}" type="presParOf" srcId="{107B26E3-AB86-2E44-B31D-94758AFBCA4D}" destId="{514A3E4E-9B53-364D-9E8B-39FD5290CB0C}" srcOrd="0" destOrd="0" presId="urn:microsoft.com/office/officeart/2008/layout/LinedList"/>
    <dgm:cxn modelId="{F22CF4BC-08B5-0749-9099-7C5196483A61}" type="presParOf" srcId="{107B26E3-AB86-2E44-B31D-94758AFBCA4D}" destId="{C2C72A89-712F-0E4E-A483-2492741FE260}" srcOrd="1" destOrd="0" presId="urn:microsoft.com/office/officeart/2008/layout/LinedList"/>
    <dgm:cxn modelId="{C9FEC84A-0CC6-2F46-8D7F-841A7087E126}" type="presParOf" srcId="{0E0D5129-5EFC-7047-AD9A-D83205C61973}" destId="{11B54F9E-82FD-A045-8393-3CC2A4E6A3C2}" srcOrd="2" destOrd="0" presId="urn:microsoft.com/office/officeart/2008/layout/LinedList"/>
    <dgm:cxn modelId="{93520BF2-F723-9B4F-A34E-6D93E9983D48}" type="presParOf" srcId="{0E0D5129-5EFC-7047-AD9A-D83205C61973}" destId="{89BF1E20-F9E5-A646-9270-4D426C5A76A4}" srcOrd="3" destOrd="0" presId="urn:microsoft.com/office/officeart/2008/layout/LinedList"/>
    <dgm:cxn modelId="{B94FB031-95D9-8D40-9362-B93AA20CFD7C}" type="presParOf" srcId="{89BF1E20-F9E5-A646-9270-4D426C5A76A4}" destId="{ED2767D7-2B2E-2148-9394-8C5B5A8ADD0B}" srcOrd="0" destOrd="0" presId="urn:microsoft.com/office/officeart/2008/layout/LinedList"/>
    <dgm:cxn modelId="{18DDAE03-8941-A048-9681-6CD6CEEB74F8}" type="presParOf" srcId="{89BF1E20-F9E5-A646-9270-4D426C5A76A4}" destId="{7ECD7E1E-780E-D54A-93EC-DA71B61E2B42}" srcOrd="1" destOrd="0" presId="urn:microsoft.com/office/officeart/2008/layout/LinedList"/>
    <dgm:cxn modelId="{A88A547E-1663-DC48-A82D-3AEFD350C3B2}" type="presParOf" srcId="{0E0D5129-5EFC-7047-AD9A-D83205C61973}" destId="{183862D3-AE82-D44E-B00F-814697C0A3FF}" srcOrd="4" destOrd="0" presId="urn:microsoft.com/office/officeart/2008/layout/LinedList"/>
    <dgm:cxn modelId="{1982BCC5-2B6E-3440-A0EB-39D3AE93AD35}" type="presParOf" srcId="{0E0D5129-5EFC-7047-AD9A-D83205C61973}" destId="{79E971D9-56A5-4C46-B3BA-624523A2A528}" srcOrd="5" destOrd="0" presId="urn:microsoft.com/office/officeart/2008/layout/LinedList"/>
    <dgm:cxn modelId="{DFE0A758-45E7-A643-B83B-EA4343292D91}" type="presParOf" srcId="{79E971D9-56A5-4C46-B3BA-624523A2A528}" destId="{D1C39EBF-6A38-4C45-A2C8-0CF387552428}" srcOrd="0" destOrd="0" presId="urn:microsoft.com/office/officeart/2008/layout/LinedList"/>
    <dgm:cxn modelId="{4E3F169A-EB61-C242-93FB-F74AF004FF14}" type="presParOf" srcId="{79E971D9-56A5-4C46-B3BA-624523A2A528}" destId="{C0DF57A7-8DF3-724E-A69E-62EE7145D4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CONN_OPEN_CONFIRM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US" sz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132727C-7802-814C-81F3-C357F54A1D3E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[OPEN, OPEN]</a:t>
          </a:r>
        </a:p>
      </dgm:t>
    </dgm:pt>
    <dgm:pt modelId="{05E8515B-87A7-D34F-A0CF-EBC73991F101}" type="par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AC636DC-D532-864D-A3C9-A8586FBCE781}" type="sib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68CB44A-0472-D740-B9C7-B8224C85C85D}">
      <dgm:prSet phldrT="[Text]" custT="1"/>
      <dgm:spPr>
        <a:ln>
          <a:solidFill>
            <a:srgbClr val="FFFF00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E51E769-A354-F244-952A-FB2925810E5E}" type="parTrans" cxnId="{4B6F02ED-1733-B246-9038-DD05776AD03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7FA79E-B71B-EB4C-9A9C-6569B59DDE19}" type="sibTrans" cxnId="{4B6F02ED-1733-B246-9038-DD05776AD03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8EEE40CC-3CC0-2C4F-B497-F723C348885D}" type="pres">
      <dgm:prSet presAssocID="{F68CB44A-0472-D740-B9C7-B8224C85C85D}" presName="node" presStyleLbl="node1" presStyleIdx="0" presStyleCnt="5">
        <dgm:presLayoutVars>
          <dgm:bulletEnabled val="1"/>
        </dgm:presLayoutVars>
      </dgm:prSet>
      <dgm:spPr/>
    </dgm:pt>
    <dgm:pt modelId="{8C16979E-F872-DA43-8A38-D4ED55485256}" type="pres">
      <dgm:prSet presAssocID="{097FA79E-B71B-EB4C-9A9C-6569B59DDE19}" presName="sibTrans" presStyleLbl="sibTrans2D1" presStyleIdx="0" presStyleCnt="4"/>
      <dgm:spPr/>
    </dgm:pt>
    <dgm:pt modelId="{9F7EFDA4-FB1B-0349-B79E-FBD28C5AB41B}" type="pres">
      <dgm:prSet presAssocID="{097FA79E-B71B-EB4C-9A9C-6569B59DDE19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AA082EC1-5D81-D145-BE9D-804395A2048F}" type="pres">
      <dgm:prSet presAssocID="{7B087CCD-6FE1-F14A-82B3-B9B636127BAB}" presName="node" presStyleLbl="node1" presStyleIdx="3" presStyleCnt="5">
        <dgm:presLayoutVars>
          <dgm:bulletEnabled val="1"/>
        </dgm:presLayoutVars>
      </dgm:prSet>
      <dgm:spPr/>
    </dgm:pt>
    <dgm:pt modelId="{501F2B77-06E6-D24A-A2B8-450A221522CA}" type="pres">
      <dgm:prSet presAssocID="{943D9A92-C487-6D4C-8B44-780F0A729939}" presName="sibTrans" presStyleLbl="sibTrans2D1" presStyleIdx="3" presStyleCnt="4"/>
      <dgm:spPr/>
    </dgm:pt>
    <dgm:pt modelId="{AC786732-0278-0244-9084-450396DB269C}" type="pres">
      <dgm:prSet presAssocID="{943D9A92-C487-6D4C-8B44-780F0A729939}" presName="connectorText" presStyleLbl="sibTrans2D1" presStyleIdx="3" presStyleCnt="4"/>
      <dgm:spPr/>
    </dgm:pt>
    <dgm:pt modelId="{3AC2C50F-DC65-634C-BBCD-14613CBDE597}" type="pres">
      <dgm:prSet presAssocID="{C132727C-7802-814C-81F3-C357F54A1D3E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BE1EF3C-D666-904B-9FF1-60CBC61DEB2E}" type="presOf" srcId="{097FA79E-B71B-EB4C-9A9C-6569B59DDE19}" destId="{9F7EFDA4-FB1B-0349-B79E-FBD28C5AB41B}" srcOrd="1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D6E7C647-F21E-C243-B9D4-67F716477042}" srcId="{783E5B24-7112-CA4B-A136-E813A845BFC9}" destId="{C132727C-7802-814C-81F3-C357F54A1D3E}" srcOrd="4" destOrd="0" parTransId="{05E8515B-87A7-D34F-A0CF-EBC73991F101}" sibTransId="{2AC636DC-D532-864D-A3C9-A8586FBCE781}"/>
    <dgm:cxn modelId="{9E93094B-504D-1E48-8943-7B620E57D6BC}" type="presOf" srcId="{C132727C-7802-814C-81F3-C357F54A1D3E}" destId="{3AC2C50F-DC65-634C-BBCD-14613CBDE597}" srcOrd="0" destOrd="0" presId="urn:microsoft.com/office/officeart/2005/8/layout/process1"/>
    <dgm:cxn modelId="{1E474974-EA7F-9D49-844C-C89026552B9A}" srcId="{783E5B24-7112-CA4B-A136-E813A845BFC9}" destId="{7B087CCD-6FE1-F14A-82B3-B9B636127BAB}" srcOrd="3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D0B15A89-633E-684F-92CC-5D99814B8A0E}" type="presOf" srcId="{943D9A92-C487-6D4C-8B44-780F0A729939}" destId="{501F2B77-06E6-D24A-A2B8-450A221522CA}" srcOrd="0" destOrd="0" presId="urn:microsoft.com/office/officeart/2005/8/layout/process1"/>
    <dgm:cxn modelId="{B2F6DA96-64E1-9B49-8997-18C2C30CCE70}" type="presOf" srcId="{097FA79E-B71B-EB4C-9A9C-6569B59DDE19}" destId="{8C16979E-F872-DA43-8A38-D4ED55485256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BBD708B7-8866-204C-ADB9-EA0131350E0A}" type="presOf" srcId="{F68CB44A-0472-D740-B9C7-B8224C85C85D}" destId="{8EEE40CC-3CC0-2C4F-B497-F723C348885D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E4489AD9-2093-1845-A0BC-ED522C82DE20}" type="presOf" srcId="{943D9A92-C487-6D4C-8B44-780F0A729939}" destId="{AC786732-0278-0244-9084-450396DB269C}" srcOrd="1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4B6F02ED-1733-B246-9038-DD05776AD03D}" srcId="{783E5B24-7112-CA4B-A136-E813A845BFC9}" destId="{F68CB44A-0472-D740-B9C7-B8224C85C85D}" srcOrd="0" destOrd="0" parTransId="{0E51E769-A354-F244-952A-FB2925810E5E}" sibTransId="{097FA79E-B71B-EB4C-9A9C-6569B59DDE19}"/>
    <dgm:cxn modelId="{A716AD35-82B1-FC42-9EC2-8969F84337CF}" type="presParOf" srcId="{E57037B3-419E-6D43-B688-B79AE4337220}" destId="{8EEE40CC-3CC0-2C4F-B497-F723C348885D}" srcOrd="0" destOrd="0" presId="urn:microsoft.com/office/officeart/2005/8/layout/process1"/>
    <dgm:cxn modelId="{06894D07-8E75-7149-841A-B353A7EDEFED}" type="presParOf" srcId="{E57037B3-419E-6D43-B688-B79AE4337220}" destId="{8C16979E-F872-DA43-8A38-D4ED55485256}" srcOrd="1" destOrd="0" presId="urn:microsoft.com/office/officeart/2005/8/layout/process1"/>
    <dgm:cxn modelId="{9627A180-3276-4C43-A238-6467B7B2C843}" type="presParOf" srcId="{8C16979E-F872-DA43-8A38-D4ED55485256}" destId="{9F7EFDA4-FB1B-0349-B79E-FBD28C5AB41B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1BA84F21-25F8-4C4C-A155-019F75A42431}" type="presParOf" srcId="{E57037B3-419E-6D43-B688-B79AE4337220}" destId="{AA082EC1-5D81-D145-BE9D-804395A2048F}" srcOrd="6" destOrd="0" presId="urn:microsoft.com/office/officeart/2005/8/layout/process1"/>
    <dgm:cxn modelId="{C0C19A10-5625-D54D-AA88-DC245D017893}" type="presParOf" srcId="{E57037B3-419E-6D43-B688-B79AE4337220}" destId="{501F2B77-06E6-D24A-A2B8-450A221522CA}" srcOrd="7" destOrd="0" presId="urn:microsoft.com/office/officeart/2005/8/layout/process1"/>
    <dgm:cxn modelId="{6BDCC814-AB85-C042-860C-97418695F91D}" type="presParOf" srcId="{501F2B77-06E6-D24A-A2B8-450A221522CA}" destId="{AC786732-0278-0244-9084-450396DB269C}" srcOrd="0" destOrd="0" presId="urn:microsoft.com/office/officeart/2005/8/layout/process1"/>
    <dgm:cxn modelId="{7135BE40-61D8-3B4C-933E-32B08B47F881}" type="presParOf" srcId="{E57037B3-419E-6D43-B688-B79AE4337220}" destId="{3AC2C50F-DC65-634C-BBCD-14613CBDE5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CHANNEL_OPEN_INIT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18F8D6AF-EEA5-C44E-95AD-CBD99DEE9478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[NONE, NONE]</a:t>
          </a:r>
        </a:p>
      </dgm:t>
    </dgm:pt>
    <dgm:pt modelId="{BF2418CB-CF5F-8C4B-96C4-F8B2FACAFB76}" type="parTrans" cxnId="{12ED05B9-2CDA-6048-97E5-BC8307A9B56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8492FDF-56CC-D447-9E60-B63104623772}" type="sibTrans" cxnId="{12ED05B9-2CDA-6048-97E5-BC8307A9B562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 NONE]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B3F574F-13AC-E249-B1E2-85E951E4E6A8}">
      <dgm:prSet phldrT="[Text]" custT="1"/>
      <dgm:spPr>
        <a:ln>
          <a:solidFill>
            <a:srgbClr val="EA8C6C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5ED2E6-123C-9A44-8A6E-E24E19E39394}" type="parTrans" cxnId="{3AA89C1E-2438-314B-AED4-F0CD5207531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CD3B8A6-1E94-DB43-82C3-C93465D825E6}" type="sibTrans" cxnId="{3AA89C1E-2438-314B-AED4-F0CD5207531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7008FA6D-FE9E-F349-AE85-25FEF72F8A34}" type="pres">
      <dgm:prSet presAssocID="{5B3F574F-13AC-E249-B1E2-85E951E4E6A8}" presName="node" presStyleLbl="node1" presStyleIdx="0" presStyleCnt="5">
        <dgm:presLayoutVars>
          <dgm:bulletEnabled val="1"/>
        </dgm:presLayoutVars>
      </dgm:prSet>
      <dgm:spPr/>
    </dgm:pt>
    <dgm:pt modelId="{C96CFB94-F825-D946-A7EE-F0D97982C5E6}" type="pres">
      <dgm:prSet presAssocID="{2CD3B8A6-1E94-DB43-82C3-C93465D825E6}" presName="sibTrans" presStyleLbl="sibTrans2D1" presStyleIdx="0" presStyleCnt="4"/>
      <dgm:spPr/>
    </dgm:pt>
    <dgm:pt modelId="{057B2966-58B6-A948-B4BD-5411973F1F85}" type="pres">
      <dgm:prSet presAssocID="{2CD3B8A6-1E94-DB43-82C3-C93465D825E6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DE186B8D-5B43-CF48-A99C-8FF23954DA03}" type="pres">
      <dgm:prSet presAssocID="{18F8D6AF-EEA5-C44E-95AD-CBD99DEE9478}" presName="node" presStyleLbl="node1" presStyleIdx="3" presStyleCnt="5">
        <dgm:presLayoutVars>
          <dgm:bulletEnabled val="1"/>
        </dgm:presLayoutVars>
      </dgm:prSet>
      <dgm:spPr/>
    </dgm:pt>
    <dgm:pt modelId="{209517B1-F755-F342-8D85-7756C11CBA62}" type="pres">
      <dgm:prSet presAssocID="{E8492FDF-56CC-D447-9E60-B63104623772}" presName="sibTrans" presStyleLbl="sibTrans2D1" presStyleIdx="3" presStyleCnt="4"/>
      <dgm:spPr/>
    </dgm:pt>
    <dgm:pt modelId="{AC71CA85-B80B-D842-88B2-54427C496815}" type="pres">
      <dgm:prSet presAssocID="{E8492FDF-56CC-D447-9E60-B63104623772}" presName="connectorText" presStyleLbl="sibTrans2D1" presStyleIdx="3" presStyleCnt="4"/>
      <dgm:spPr/>
    </dgm:pt>
    <dgm:pt modelId="{AA082EC1-5D81-D145-BE9D-804395A2048F}" type="pres">
      <dgm:prSet presAssocID="{7B087CCD-6FE1-F14A-82B3-B9B636127BAB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F5839513-F0F9-894C-BEA7-8080128D9EA8}" type="presOf" srcId="{E8492FDF-56CC-D447-9E60-B63104623772}" destId="{AC71CA85-B80B-D842-88B2-54427C496815}" srcOrd="1" destOrd="0" presId="urn:microsoft.com/office/officeart/2005/8/layout/process1"/>
    <dgm:cxn modelId="{3AA89C1E-2438-314B-AED4-F0CD5207531D}" srcId="{783E5B24-7112-CA4B-A136-E813A845BFC9}" destId="{5B3F574F-13AC-E249-B1E2-85E951E4E6A8}" srcOrd="0" destOrd="0" parTransId="{495ED2E6-123C-9A44-8A6E-E24E19E39394}" sibTransId="{2CD3B8A6-1E94-DB43-82C3-C93465D825E6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D51D0F45-DE3A-0C4B-BC70-622B55D4E93E}" type="presOf" srcId="{2CD3B8A6-1E94-DB43-82C3-C93465D825E6}" destId="{C96CFB94-F825-D946-A7EE-F0D97982C5E6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E5F89E53-02DA-1645-B405-5EEA8981DD63}" type="presOf" srcId="{18F8D6AF-EEA5-C44E-95AD-CBD99DEE9478}" destId="{DE186B8D-5B43-CF48-A99C-8FF23954DA03}" srcOrd="0" destOrd="0" presId="urn:microsoft.com/office/officeart/2005/8/layout/process1"/>
    <dgm:cxn modelId="{1E474974-EA7F-9D49-844C-C89026552B9A}" srcId="{783E5B24-7112-CA4B-A136-E813A845BFC9}" destId="{7B087CCD-6FE1-F14A-82B3-B9B636127BAB}" srcOrd="4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2B5AD48D-72D7-A14B-8F9D-65DC642F79E0}" type="presOf" srcId="{E8492FDF-56CC-D447-9E60-B63104623772}" destId="{209517B1-F755-F342-8D85-7756C11CBA62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12ED05B9-2CDA-6048-97E5-BC8307A9B562}" srcId="{783E5B24-7112-CA4B-A136-E813A845BFC9}" destId="{18F8D6AF-EEA5-C44E-95AD-CBD99DEE9478}" srcOrd="3" destOrd="0" parTransId="{BF2418CB-CF5F-8C4B-96C4-F8B2FACAFB76}" sibTransId="{E8492FDF-56CC-D447-9E60-B63104623772}"/>
    <dgm:cxn modelId="{B4BF8ABF-87F5-4B42-B4DB-62AFBC72ACC4}" type="presOf" srcId="{5B3F574F-13AC-E249-B1E2-85E951E4E6A8}" destId="{7008FA6D-FE9E-F349-AE85-25FEF72F8A34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5F2F09F3-BABC-1D46-8027-93D9B25F714E}" type="presOf" srcId="{2CD3B8A6-1E94-DB43-82C3-C93465D825E6}" destId="{057B2966-58B6-A948-B4BD-5411973F1F85}" srcOrd="1" destOrd="0" presId="urn:microsoft.com/office/officeart/2005/8/layout/process1"/>
    <dgm:cxn modelId="{367C7B2F-8403-F34C-BEF1-A11056C8429B}" type="presParOf" srcId="{E57037B3-419E-6D43-B688-B79AE4337220}" destId="{7008FA6D-FE9E-F349-AE85-25FEF72F8A34}" srcOrd="0" destOrd="0" presId="urn:microsoft.com/office/officeart/2005/8/layout/process1"/>
    <dgm:cxn modelId="{D34C6865-7C82-0C48-AF24-160D691C85C8}" type="presParOf" srcId="{E57037B3-419E-6D43-B688-B79AE4337220}" destId="{C96CFB94-F825-D946-A7EE-F0D97982C5E6}" srcOrd="1" destOrd="0" presId="urn:microsoft.com/office/officeart/2005/8/layout/process1"/>
    <dgm:cxn modelId="{3F4458BD-62E2-684F-A361-0628F9C473B1}" type="presParOf" srcId="{C96CFB94-F825-D946-A7EE-F0D97982C5E6}" destId="{057B2966-58B6-A948-B4BD-5411973F1F85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CB627FBB-536D-4F43-B4BC-3DF2F852F723}" type="presParOf" srcId="{E57037B3-419E-6D43-B688-B79AE4337220}" destId="{DE186B8D-5B43-CF48-A99C-8FF23954DA03}" srcOrd="6" destOrd="0" presId="urn:microsoft.com/office/officeart/2005/8/layout/process1"/>
    <dgm:cxn modelId="{B59EA59F-EA6B-E24F-AFFE-3F645777152F}" type="presParOf" srcId="{E57037B3-419E-6D43-B688-B79AE4337220}" destId="{209517B1-F755-F342-8D85-7756C11CBA62}" srcOrd="7" destOrd="0" presId="urn:microsoft.com/office/officeart/2005/8/layout/process1"/>
    <dgm:cxn modelId="{74D3890C-96A9-764E-9563-54B224667116}" type="presParOf" srcId="{209517B1-F755-F342-8D85-7756C11CBA62}" destId="{AC71CA85-B80B-D842-88B2-54427C496815}" srcOrd="0" destOrd="0" presId="urn:microsoft.com/office/officeart/2005/8/layout/process1"/>
    <dgm:cxn modelId="{1BA84F21-25F8-4C4C-A155-019F75A42431}" type="presParOf" srcId="{E57037B3-419E-6D43-B688-B79AE4337220}" destId="{AA082EC1-5D81-D145-BE9D-804395A2048F}" srcOrd="8" destOrd="0" presId="urn:microsoft.com/office/officeart/2005/8/layout/process1"/>
  </dgm:cxnLst>
  <dgm:bg/>
  <dgm:whole>
    <a:ln>
      <a:noFill/>
      <a:prstDash val="sysDash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CHANNEL_OPEN_TRY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NONE]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US" sz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132727C-7802-814C-81F3-C357F54A1D3E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gm:t>
    </dgm:pt>
    <dgm:pt modelId="{05E8515B-87A7-D34F-A0CF-EBC73991F101}" type="par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AC636DC-D532-864D-A3C9-A8586FBCE781}" type="sib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68CB44A-0472-D740-B9C7-B8224C85C85D}">
      <dgm:prSet phldrT="[Text]" custT="1"/>
      <dgm:spPr>
        <a:ln>
          <a:solidFill>
            <a:srgbClr val="FFFF00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E51E769-A354-F244-952A-FB2925810E5E}" type="parTrans" cxnId="{4B6F02ED-1733-B246-9038-DD05776AD03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7FA79E-B71B-EB4C-9A9C-6569B59DDE19}" type="sibTrans" cxnId="{4B6F02ED-1733-B246-9038-DD05776AD03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8EEE40CC-3CC0-2C4F-B497-F723C348885D}" type="pres">
      <dgm:prSet presAssocID="{F68CB44A-0472-D740-B9C7-B8224C85C85D}" presName="node" presStyleLbl="node1" presStyleIdx="0" presStyleCnt="5">
        <dgm:presLayoutVars>
          <dgm:bulletEnabled val="1"/>
        </dgm:presLayoutVars>
      </dgm:prSet>
      <dgm:spPr/>
    </dgm:pt>
    <dgm:pt modelId="{8C16979E-F872-DA43-8A38-D4ED55485256}" type="pres">
      <dgm:prSet presAssocID="{097FA79E-B71B-EB4C-9A9C-6569B59DDE19}" presName="sibTrans" presStyleLbl="sibTrans2D1" presStyleIdx="0" presStyleCnt="4"/>
      <dgm:spPr/>
    </dgm:pt>
    <dgm:pt modelId="{9F7EFDA4-FB1B-0349-B79E-FBD28C5AB41B}" type="pres">
      <dgm:prSet presAssocID="{097FA79E-B71B-EB4C-9A9C-6569B59DDE19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AA082EC1-5D81-D145-BE9D-804395A2048F}" type="pres">
      <dgm:prSet presAssocID="{7B087CCD-6FE1-F14A-82B3-B9B636127BAB}" presName="node" presStyleLbl="node1" presStyleIdx="3" presStyleCnt="5">
        <dgm:presLayoutVars>
          <dgm:bulletEnabled val="1"/>
        </dgm:presLayoutVars>
      </dgm:prSet>
      <dgm:spPr/>
    </dgm:pt>
    <dgm:pt modelId="{501F2B77-06E6-D24A-A2B8-450A221522CA}" type="pres">
      <dgm:prSet presAssocID="{943D9A92-C487-6D4C-8B44-780F0A729939}" presName="sibTrans" presStyleLbl="sibTrans2D1" presStyleIdx="3" presStyleCnt="4"/>
      <dgm:spPr/>
    </dgm:pt>
    <dgm:pt modelId="{AC786732-0278-0244-9084-450396DB269C}" type="pres">
      <dgm:prSet presAssocID="{943D9A92-C487-6D4C-8B44-780F0A729939}" presName="connectorText" presStyleLbl="sibTrans2D1" presStyleIdx="3" presStyleCnt="4"/>
      <dgm:spPr/>
    </dgm:pt>
    <dgm:pt modelId="{3AC2C50F-DC65-634C-BBCD-14613CBDE597}" type="pres">
      <dgm:prSet presAssocID="{C132727C-7802-814C-81F3-C357F54A1D3E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BE1EF3C-D666-904B-9FF1-60CBC61DEB2E}" type="presOf" srcId="{097FA79E-B71B-EB4C-9A9C-6569B59DDE19}" destId="{9F7EFDA4-FB1B-0349-B79E-FBD28C5AB41B}" srcOrd="1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D6E7C647-F21E-C243-B9D4-67F716477042}" srcId="{783E5B24-7112-CA4B-A136-E813A845BFC9}" destId="{C132727C-7802-814C-81F3-C357F54A1D3E}" srcOrd="4" destOrd="0" parTransId="{05E8515B-87A7-D34F-A0CF-EBC73991F101}" sibTransId="{2AC636DC-D532-864D-A3C9-A8586FBCE781}"/>
    <dgm:cxn modelId="{9E93094B-504D-1E48-8943-7B620E57D6BC}" type="presOf" srcId="{C132727C-7802-814C-81F3-C357F54A1D3E}" destId="{3AC2C50F-DC65-634C-BBCD-14613CBDE597}" srcOrd="0" destOrd="0" presId="urn:microsoft.com/office/officeart/2005/8/layout/process1"/>
    <dgm:cxn modelId="{1E474974-EA7F-9D49-844C-C89026552B9A}" srcId="{783E5B24-7112-CA4B-A136-E813A845BFC9}" destId="{7B087CCD-6FE1-F14A-82B3-B9B636127BAB}" srcOrd="3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D0B15A89-633E-684F-92CC-5D99814B8A0E}" type="presOf" srcId="{943D9A92-C487-6D4C-8B44-780F0A729939}" destId="{501F2B77-06E6-D24A-A2B8-450A221522CA}" srcOrd="0" destOrd="0" presId="urn:microsoft.com/office/officeart/2005/8/layout/process1"/>
    <dgm:cxn modelId="{B2F6DA96-64E1-9B49-8997-18C2C30CCE70}" type="presOf" srcId="{097FA79E-B71B-EB4C-9A9C-6569B59DDE19}" destId="{8C16979E-F872-DA43-8A38-D4ED55485256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BBD708B7-8866-204C-ADB9-EA0131350E0A}" type="presOf" srcId="{F68CB44A-0472-D740-B9C7-B8224C85C85D}" destId="{8EEE40CC-3CC0-2C4F-B497-F723C348885D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E4489AD9-2093-1845-A0BC-ED522C82DE20}" type="presOf" srcId="{943D9A92-C487-6D4C-8B44-780F0A729939}" destId="{AC786732-0278-0244-9084-450396DB269C}" srcOrd="1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4B6F02ED-1733-B246-9038-DD05776AD03D}" srcId="{783E5B24-7112-CA4B-A136-E813A845BFC9}" destId="{F68CB44A-0472-D740-B9C7-B8224C85C85D}" srcOrd="0" destOrd="0" parTransId="{0E51E769-A354-F244-952A-FB2925810E5E}" sibTransId="{097FA79E-B71B-EB4C-9A9C-6569B59DDE19}"/>
    <dgm:cxn modelId="{A716AD35-82B1-FC42-9EC2-8969F84337CF}" type="presParOf" srcId="{E57037B3-419E-6D43-B688-B79AE4337220}" destId="{8EEE40CC-3CC0-2C4F-B497-F723C348885D}" srcOrd="0" destOrd="0" presId="urn:microsoft.com/office/officeart/2005/8/layout/process1"/>
    <dgm:cxn modelId="{06894D07-8E75-7149-841A-B353A7EDEFED}" type="presParOf" srcId="{E57037B3-419E-6D43-B688-B79AE4337220}" destId="{8C16979E-F872-DA43-8A38-D4ED55485256}" srcOrd="1" destOrd="0" presId="urn:microsoft.com/office/officeart/2005/8/layout/process1"/>
    <dgm:cxn modelId="{9627A180-3276-4C43-A238-6467B7B2C843}" type="presParOf" srcId="{8C16979E-F872-DA43-8A38-D4ED55485256}" destId="{9F7EFDA4-FB1B-0349-B79E-FBD28C5AB41B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1BA84F21-25F8-4C4C-A155-019F75A42431}" type="presParOf" srcId="{E57037B3-419E-6D43-B688-B79AE4337220}" destId="{AA082EC1-5D81-D145-BE9D-804395A2048F}" srcOrd="6" destOrd="0" presId="urn:microsoft.com/office/officeart/2005/8/layout/process1"/>
    <dgm:cxn modelId="{C0C19A10-5625-D54D-AA88-DC245D017893}" type="presParOf" srcId="{E57037B3-419E-6D43-B688-B79AE4337220}" destId="{501F2B77-06E6-D24A-A2B8-450A221522CA}" srcOrd="7" destOrd="0" presId="urn:microsoft.com/office/officeart/2005/8/layout/process1"/>
    <dgm:cxn modelId="{6BDCC814-AB85-C042-860C-97418695F91D}" type="presParOf" srcId="{501F2B77-06E6-D24A-A2B8-450A221522CA}" destId="{AC786732-0278-0244-9084-450396DB269C}" srcOrd="0" destOrd="0" presId="urn:microsoft.com/office/officeart/2005/8/layout/process1"/>
    <dgm:cxn modelId="{7135BE40-61D8-3B4C-933E-32B08B47F881}" type="presParOf" srcId="{E57037B3-419E-6D43-B688-B79AE4337220}" destId="{3AC2C50F-DC65-634C-BBCD-14613CBDE5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CHANNEL_OPEN_ACK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132727C-7802-814C-81F3-C357F54A1D3E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gm:t>
    </dgm:pt>
    <dgm:pt modelId="{05E8515B-87A7-D34F-A0CF-EBC73991F101}" type="par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AC636DC-D532-864D-A3C9-A8586FBCE781}" type="sib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68CB44A-0472-D740-B9C7-B8224C85C85D}">
      <dgm:prSet phldrT="[Text]" custT="1"/>
      <dgm:spPr>
        <a:ln>
          <a:solidFill>
            <a:srgbClr val="FFFF00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E51E769-A354-F244-952A-FB2925810E5E}" type="parTrans" cxnId="{4B6F02ED-1733-B246-9038-DD05776AD03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7FA79E-B71B-EB4C-9A9C-6569B59DDE19}" type="sibTrans" cxnId="{4B6F02ED-1733-B246-9038-DD05776AD03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8EEE40CC-3CC0-2C4F-B497-F723C348885D}" type="pres">
      <dgm:prSet presAssocID="{F68CB44A-0472-D740-B9C7-B8224C85C85D}" presName="node" presStyleLbl="node1" presStyleIdx="0" presStyleCnt="5">
        <dgm:presLayoutVars>
          <dgm:bulletEnabled val="1"/>
        </dgm:presLayoutVars>
      </dgm:prSet>
      <dgm:spPr/>
    </dgm:pt>
    <dgm:pt modelId="{8C16979E-F872-DA43-8A38-D4ED55485256}" type="pres">
      <dgm:prSet presAssocID="{097FA79E-B71B-EB4C-9A9C-6569B59DDE19}" presName="sibTrans" presStyleLbl="sibTrans2D1" presStyleIdx="0" presStyleCnt="4"/>
      <dgm:spPr/>
    </dgm:pt>
    <dgm:pt modelId="{9F7EFDA4-FB1B-0349-B79E-FBD28C5AB41B}" type="pres">
      <dgm:prSet presAssocID="{097FA79E-B71B-EB4C-9A9C-6569B59DDE19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AA082EC1-5D81-D145-BE9D-804395A2048F}" type="pres">
      <dgm:prSet presAssocID="{7B087CCD-6FE1-F14A-82B3-B9B636127BAB}" presName="node" presStyleLbl="node1" presStyleIdx="3" presStyleCnt="5">
        <dgm:presLayoutVars>
          <dgm:bulletEnabled val="1"/>
        </dgm:presLayoutVars>
      </dgm:prSet>
      <dgm:spPr/>
    </dgm:pt>
    <dgm:pt modelId="{501F2B77-06E6-D24A-A2B8-450A221522CA}" type="pres">
      <dgm:prSet presAssocID="{943D9A92-C487-6D4C-8B44-780F0A729939}" presName="sibTrans" presStyleLbl="sibTrans2D1" presStyleIdx="3" presStyleCnt="4"/>
      <dgm:spPr/>
    </dgm:pt>
    <dgm:pt modelId="{AC786732-0278-0244-9084-450396DB269C}" type="pres">
      <dgm:prSet presAssocID="{943D9A92-C487-6D4C-8B44-780F0A729939}" presName="connectorText" presStyleLbl="sibTrans2D1" presStyleIdx="3" presStyleCnt="4"/>
      <dgm:spPr/>
    </dgm:pt>
    <dgm:pt modelId="{3AC2C50F-DC65-634C-BBCD-14613CBDE597}" type="pres">
      <dgm:prSet presAssocID="{C132727C-7802-814C-81F3-C357F54A1D3E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BE1EF3C-D666-904B-9FF1-60CBC61DEB2E}" type="presOf" srcId="{097FA79E-B71B-EB4C-9A9C-6569B59DDE19}" destId="{9F7EFDA4-FB1B-0349-B79E-FBD28C5AB41B}" srcOrd="1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D6E7C647-F21E-C243-B9D4-67F716477042}" srcId="{783E5B24-7112-CA4B-A136-E813A845BFC9}" destId="{C132727C-7802-814C-81F3-C357F54A1D3E}" srcOrd="4" destOrd="0" parTransId="{05E8515B-87A7-D34F-A0CF-EBC73991F101}" sibTransId="{2AC636DC-D532-864D-A3C9-A8586FBCE781}"/>
    <dgm:cxn modelId="{9E93094B-504D-1E48-8943-7B620E57D6BC}" type="presOf" srcId="{C132727C-7802-814C-81F3-C357F54A1D3E}" destId="{3AC2C50F-DC65-634C-BBCD-14613CBDE597}" srcOrd="0" destOrd="0" presId="urn:microsoft.com/office/officeart/2005/8/layout/process1"/>
    <dgm:cxn modelId="{1E474974-EA7F-9D49-844C-C89026552B9A}" srcId="{783E5B24-7112-CA4B-A136-E813A845BFC9}" destId="{7B087CCD-6FE1-F14A-82B3-B9B636127BAB}" srcOrd="3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D0B15A89-633E-684F-92CC-5D99814B8A0E}" type="presOf" srcId="{943D9A92-C487-6D4C-8B44-780F0A729939}" destId="{501F2B77-06E6-D24A-A2B8-450A221522CA}" srcOrd="0" destOrd="0" presId="urn:microsoft.com/office/officeart/2005/8/layout/process1"/>
    <dgm:cxn modelId="{B2F6DA96-64E1-9B49-8997-18C2C30CCE70}" type="presOf" srcId="{097FA79E-B71B-EB4C-9A9C-6569B59DDE19}" destId="{8C16979E-F872-DA43-8A38-D4ED55485256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BBD708B7-8866-204C-ADB9-EA0131350E0A}" type="presOf" srcId="{F68CB44A-0472-D740-B9C7-B8224C85C85D}" destId="{8EEE40CC-3CC0-2C4F-B497-F723C348885D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E4489AD9-2093-1845-A0BC-ED522C82DE20}" type="presOf" srcId="{943D9A92-C487-6D4C-8B44-780F0A729939}" destId="{AC786732-0278-0244-9084-450396DB269C}" srcOrd="1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4B6F02ED-1733-B246-9038-DD05776AD03D}" srcId="{783E5B24-7112-CA4B-A136-E813A845BFC9}" destId="{F68CB44A-0472-D740-B9C7-B8224C85C85D}" srcOrd="0" destOrd="0" parTransId="{0E51E769-A354-F244-952A-FB2925810E5E}" sibTransId="{097FA79E-B71B-EB4C-9A9C-6569B59DDE19}"/>
    <dgm:cxn modelId="{A716AD35-82B1-FC42-9EC2-8969F84337CF}" type="presParOf" srcId="{E57037B3-419E-6D43-B688-B79AE4337220}" destId="{8EEE40CC-3CC0-2C4F-B497-F723C348885D}" srcOrd="0" destOrd="0" presId="urn:microsoft.com/office/officeart/2005/8/layout/process1"/>
    <dgm:cxn modelId="{06894D07-8E75-7149-841A-B353A7EDEFED}" type="presParOf" srcId="{E57037B3-419E-6D43-B688-B79AE4337220}" destId="{8C16979E-F872-DA43-8A38-D4ED55485256}" srcOrd="1" destOrd="0" presId="urn:microsoft.com/office/officeart/2005/8/layout/process1"/>
    <dgm:cxn modelId="{9627A180-3276-4C43-A238-6467B7B2C843}" type="presParOf" srcId="{8C16979E-F872-DA43-8A38-D4ED55485256}" destId="{9F7EFDA4-FB1B-0349-B79E-FBD28C5AB41B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1BA84F21-25F8-4C4C-A155-019F75A42431}" type="presParOf" srcId="{E57037B3-419E-6D43-B688-B79AE4337220}" destId="{AA082EC1-5D81-D145-BE9D-804395A2048F}" srcOrd="6" destOrd="0" presId="urn:microsoft.com/office/officeart/2005/8/layout/process1"/>
    <dgm:cxn modelId="{C0C19A10-5625-D54D-AA88-DC245D017893}" type="presParOf" srcId="{E57037B3-419E-6D43-B688-B79AE4337220}" destId="{501F2B77-06E6-D24A-A2B8-450A221522CA}" srcOrd="7" destOrd="0" presId="urn:microsoft.com/office/officeart/2005/8/layout/process1"/>
    <dgm:cxn modelId="{6BDCC814-AB85-C042-860C-97418695F91D}" type="presParOf" srcId="{501F2B77-06E6-D24A-A2B8-450A221522CA}" destId="{AC786732-0278-0244-9084-450396DB269C}" srcOrd="0" destOrd="0" presId="urn:microsoft.com/office/officeart/2005/8/layout/process1"/>
    <dgm:cxn modelId="{7135BE40-61D8-3B4C-933E-32B08B47F881}" type="presParOf" srcId="{E57037B3-419E-6D43-B688-B79AE4337220}" destId="{3AC2C50F-DC65-634C-BBCD-14613CBDE5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000" dirty="0">
              <a:latin typeface="Consolas" panose="020B0609020204030204" pitchFamily="49" charset="0"/>
              <a:cs typeface="Consolas" panose="020B0609020204030204" pitchFamily="49" charset="0"/>
            </a:rPr>
            <a:t>CHANNEL_OPEN_CONFIRM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US" sz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132727C-7802-814C-81F3-C357F54A1D3E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[OPEN, OPEN]</a:t>
          </a:r>
        </a:p>
      </dgm:t>
    </dgm:pt>
    <dgm:pt modelId="{05E8515B-87A7-D34F-A0CF-EBC73991F101}" type="par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AC636DC-D532-864D-A3C9-A8586FBCE781}" type="sib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68CB44A-0472-D740-B9C7-B8224C85C85D}">
      <dgm:prSet phldrT="[Text]" custT="1"/>
      <dgm:spPr>
        <a:ln>
          <a:solidFill>
            <a:srgbClr val="FFFF00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E51E769-A354-F244-952A-FB2925810E5E}" type="parTrans" cxnId="{4B6F02ED-1733-B246-9038-DD05776AD03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7FA79E-B71B-EB4C-9A9C-6569B59DDE19}" type="sibTrans" cxnId="{4B6F02ED-1733-B246-9038-DD05776AD03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8EEE40CC-3CC0-2C4F-B497-F723C348885D}" type="pres">
      <dgm:prSet presAssocID="{F68CB44A-0472-D740-B9C7-B8224C85C85D}" presName="node" presStyleLbl="node1" presStyleIdx="0" presStyleCnt="5">
        <dgm:presLayoutVars>
          <dgm:bulletEnabled val="1"/>
        </dgm:presLayoutVars>
      </dgm:prSet>
      <dgm:spPr/>
    </dgm:pt>
    <dgm:pt modelId="{8C16979E-F872-DA43-8A38-D4ED55485256}" type="pres">
      <dgm:prSet presAssocID="{097FA79E-B71B-EB4C-9A9C-6569B59DDE19}" presName="sibTrans" presStyleLbl="sibTrans2D1" presStyleIdx="0" presStyleCnt="4"/>
      <dgm:spPr/>
    </dgm:pt>
    <dgm:pt modelId="{9F7EFDA4-FB1B-0349-B79E-FBD28C5AB41B}" type="pres">
      <dgm:prSet presAssocID="{097FA79E-B71B-EB4C-9A9C-6569B59DDE19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AA082EC1-5D81-D145-BE9D-804395A2048F}" type="pres">
      <dgm:prSet presAssocID="{7B087CCD-6FE1-F14A-82B3-B9B636127BAB}" presName="node" presStyleLbl="node1" presStyleIdx="3" presStyleCnt="5">
        <dgm:presLayoutVars>
          <dgm:bulletEnabled val="1"/>
        </dgm:presLayoutVars>
      </dgm:prSet>
      <dgm:spPr/>
    </dgm:pt>
    <dgm:pt modelId="{501F2B77-06E6-D24A-A2B8-450A221522CA}" type="pres">
      <dgm:prSet presAssocID="{943D9A92-C487-6D4C-8B44-780F0A729939}" presName="sibTrans" presStyleLbl="sibTrans2D1" presStyleIdx="3" presStyleCnt="4"/>
      <dgm:spPr/>
    </dgm:pt>
    <dgm:pt modelId="{AC786732-0278-0244-9084-450396DB269C}" type="pres">
      <dgm:prSet presAssocID="{943D9A92-C487-6D4C-8B44-780F0A729939}" presName="connectorText" presStyleLbl="sibTrans2D1" presStyleIdx="3" presStyleCnt="4"/>
      <dgm:spPr/>
    </dgm:pt>
    <dgm:pt modelId="{3AC2C50F-DC65-634C-BBCD-14613CBDE597}" type="pres">
      <dgm:prSet presAssocID="{C132727C-7802-814C-81F3-C357F54A1D3E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BE1EF3C-D666-904B-9FF1-60CBC61DEB2E}" type="presOf" srcId="{097FA79E-B71B-EB4C-9A9C-6569B59DDE19}" destId="{9F7EFDA4-FB1B-0349-B79E-FBD28C5AB41B}" srcOrd="1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D6E7C647-F21E-C243-B9D4-67F716477042}" srcId="{783E5B24-7112-CA4B-A136-E813A845BFC9}" destId="{C132727C-7802-814C-81F3-C357F54A1D3E}" srcOrd="4" destOrd="0" parTransId="{05E8515B-87A7-D34F-A0CF-EBC73991F101}" sibTransId="{2AC636DC-D532-864D-A3C9-A8586FBCE781}"/>
    <dgm:cxn modelId="{9E93094B-504D-1E48-8943-7B620E57D6BC}" type="presOf" srcId="{C132727C-7802-814C-81F3-C357F54A1D3E}" destId="{3AC2C50F-DC65-634C-BBCD-14613CBDE597}" srcOrd="0" destOrd="0" presId="urn:microsoft.com/office/officeart/2005/8/layout/process1"/>
    <dgm:cxn modelId="{1E474974-EA7F-9D49-844C-C89026552B9A}" srcId="{783E5B24-7112-CA4B-A136-E813A845BFC9}" destId="{7B087CCD-6FE1-F14A-82B3-B9B636127BAB}" srcOrd="3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D0B15A89-633E-684F-92CC-5D99814B8A0E}" type="presOf" srcId="{943D9A92-C487-6D4C-8B44-780F0A729939}" destId="{501F2B77-06E6-D24A-A2B8-450A221522CA}" srcOrd="0" destOrd="0" presId="urn:microsoft.com/office/officeart/2005/8/layout/process1"/>
    <dgm:cxn modelId="{B2F6DA96-64E1-9B49-8997-18C2C30CCE70}" type="presOf" srcId="{097FA79E-B71B-EB4C-9A9C-6569B59DDE19}" destId="{8C16979E-F872-DA43-8A38-D4ED55485256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BBD708B7-8866-204C-ADB9-EA0131350E0A}" type="presOf" srcId="{F68CB44A-0472-D740-B9C7-B8224C85C85D}" destId="{8EEE40CC-3CC0-2C4F-B497-F723C348885D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E4489AD9-2093-1845-A0BC-ED522C82DE20}" type="presOf" srcId="{943D9A92-C487-6D4C-8B44-780F0A729939}" destId="{AC786732-0278-0244-9084-450396DB269C}" srcOrd="1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4B6F02ED-1733-B246-9038-DD05776AD03D}" srcId="{783E5B24-7112-CA4B-A136-E813A845BFC9}" destId="{F68CB44A-0472-D740-B9C7-B8224C85C85D}" srcOrd="0" destOrd="0" parTransId="{0E51E769-A354-F244-952A-FB2925810E5E}" sibTransId="{097FA79E-B71B-EB4C-9A9C-6569B59DDE19}"/>
    <dgm:cxn modelId="{A716AD35-82B1-FC42-9EC2-8969F84337CF}" type="presParOf" srcId="{E57037B3-419E-6D43-B688-B79AE4337220}" destId="{8EEE40CC-3CC0-2C4F-B497-F723C348885D}" srcOrd="0" destOrd="0" presId="urn:microsoft.com/office/officeart/2005/8/layout/process1"/>
    <dgm:cxn modelId="{06894D07-8E75-7149-841A-B353A7EDEFED}" type="presParOf" srcId="{E57037B3-419E-6D43-B688-B79AE4337220}" destId="{8C16979E-F872-DA43-8A38-D4ED55485256}" srcOrd="1" destOrd="0" presId="urn:microsoft.com/office/officeart/2005/8/layout/process1"/>
    <dgm:cxn modelId="{9627A180-3276-4C43-A238-6467B7B2C843}" type="presParOf" srcId="{8C16979E-F872-DA43-8A38-D4ED55485256}" destId="{9F7EFDA4-FB1B-0349-B79E-FBD28C5AB41B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1BA84F21-25F8-4C4C-A155-019F75A42431}" type="presParOf" srcId="{E57037B3-419E-6D43-B688-B79AE4337220}" destId="{AA082EC1-5D81-D145-BE9D-804395A2048F}" srcOrd="6" destOrd="0" presId="urn:microsoft.com/office/officeart/2005/8/layout/process1"/>
    <dgm:cxn modelId="{C0C19A10-5625-D54D-AA88-DC245D017893}" type="presParOf" srcId="{E57037B3-419E-6D43-B688-B79AE4337220}" destId="{501F2B77-06E6-D24A-A2B8-450A221522CA}" srcOrd="7" destOrd="0" presId="urn:microsoft.com/office/officeart/2005/8/layout/process1"/>
    <dgm:cxn modelId="{6BDCC814-AB85-C042-860C-97418695F91D}" type="presParOf" srcId="{501F2B77-06E6-D24A-A2B8-450A221522CA}" destId="{AC786732-0278-0244-9084-450396DB269C}" srcOrd="0" destOrd="0" presId="urn:microsoft.com/office/officeart/2005/8/layout/process1"/>
    <dgm:cxn modelId="{7135BE40-61D8-3B4C-933E-32B08B47F881}" type="presParOf" srcId="{E57037B3-419E-6D43-B688-B79AE4337220}" destId="{3AC2C50F-DC65-634C-BBCD-14613CBDE5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D58EFB-8034-A746-80E8-E28B0EE14030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D7C0AA6-FC6C-BF46-BF65-E98E7F6B7542}">
      <dgm:prSet custT="1"/>
      <dgm:spPr/>
      <dgm:t>
        <a:bodyPr/>
        <a:lstStyle/>
        <a:p>
          <a:r>
            <a:rPr lang="pt-BR" sz="1800" dirty="0">
              <a:solidFill>
                <a:schemeClr val="tx1"/>
              </a:solidFill>
            </a:rPr>
            <a:t>ics-2</a:t>
          </a:r>
          <a:endParaRPr lang="en-CA" sz="1800" dirty="0">
            <a:solidFill>
              <a:schemeClr val="tx1"/>
            </a:solidFill>
          </a:endParaRPr>
        </a:p>
      </dgm:t>
    </dgm:pt>
    <dgm:pt modelId="{02DCB19C-3409-CF4D-8594-2E4D2334ED80}" type="parTrans" cxnId="{2E1A4EC5-7599-DA45-9F46-53342A57208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FCE4658-54FA-F046-B27C-78DA26279FD2}" type="sibTrans" cxnId="{2E1A4EC5-7599-DA45-9F46-53342A57208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6182E38-D8EF-A445-AD52-5F47B1321464}">
      <dgm:prSet custT="1"/>
      <dgm:spPr/>
      <dgm:t>
        <a:bodyPr/>
        <a:lstStyle/>
        <a:p>
          <a:r>
            <a:rPr lang="pt-BR" sz="1800" dirty="0">
              <a:solidFill>
                <a:schemeClr val="tx1"/>
              </a:solidFill>
            </a:rPr>
            <a:t>ics-3</a:t>
          </a:r>
          <a:endParaRPr lang="en-CA" sz="1800" dirty="0">
            <a:solidFill>
              <a:schemeClr val="tx1"/>
            </a:solidFill>
          </a:endParaRPr>
        </a:p>
      </dgm:t>
    </dgm:pt>
    <dgm:pt modelId="{5F046B11-D585-8B42-9E3C-BC9BD0934889}" type="parTrans" cxnId="{2EFA8238-80C4-084F-B40E-EDAB6F3EE0C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4D6CDB0-6819-9140-B88C-7349B950CA0F}" type="sibTrans" cxnId="{2EFA8238-80C4-084F-B40E-EDAB6F3EE0C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CB34539-797F-9546-A583-576AF56BACDC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ics-4</a:t>
          </a:r>
        </a:p>
      </dgm:t>
    </dgm:pt>
    <dgm:pt modelId="{D1DC5FA5-3C29-3944-86ED-A41553B89D76}" type="parTrans" cxnId="{4FD59E80-A6C8-9040-9F5A-9A06CC38984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5092E38-166F-FD45-B3B7-4F6E8900AC90}" type="sibTrans" cxnId="{4FD59E80-A6C8-9040-9F5A-9A06CC38984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1DE03B0-7AF7-CC49-9ABD-52DD4FAE7F46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Client Semantics</a:t>
          </a:r>
        </a:p>
      </dgm:t>
    </dgm:pt>
    <dgm:pt modelId="{3A961F0F-6584-424C-B437-701A8343F525}" type="parTrans" cxnId="{84424A46-2CD7-1143-89FD-D4833CD8D57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8C8FBBC-34F2-C84D-94FB-FBAA451EBE74}" type="sibTrans" cxnId="{84424A46-2CD7-1143-89FD-D4833CD8D57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AEE75EE-EA8E-D14C-A14D-9C400F71E71C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Connection Semantics</a:t>
          </a:r>
        </a:p>
      </dgm:t>
    </dgm:pt>
    <dgm:pt modelId="{31A49C69-FA5D-4245-A151-339200A9CB5B}" type="parTrans" cxnId="{CC0B4BB0-E33B-DD4B-9E76-F05EE8BEB37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B6C7891-022F-1F48-8781-37D8B9E7FCEA}" type="sibTrans" cxnId="{CC0B4BB0-E33B-DD4B-9E76-F05EE8BEB37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9179807-AB93-7748-AC2C-15CFAE03103A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Channel &amp; Packet Semantics</a:t>
          </a:r>
        </a:p>
      </dgm:t>
    </dgm:pt>
    <dgm:pt modelId="{0540E7D1-7249-954F-B228-6FD4D031CB03}" type="parTrans" cxnId="{8234FF9B-A78C-9B41-9CEE-7C1C92E81E5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F8DBC74-1B68-554A-9B2B-5B16A30D8BD9}" type="sibTrans" cxnId="{8234FF9B-A78C-9B41-9CEE-7C1C92E81E5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58D1890-515F-5B42-9A96-8805EF87BC30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ics-5 </a:t>
          </a:r>
        </a:p>
      </dgm:t>
    </dgm:pt>
    <dgm:pt modelId="{05BF2F2C-FE60-C948-B467-3BD8B4F57DD6}" type="parTrans" cxnId="{90F8F7C0-8D0A-D942-B4B9-523DDB93C12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74C238A-BBA0-EB4F-8F0F-4614A486F0B5}" type="sibTrans" cxnId="{90F8F7C0-8D0A-D942-B4B9-523DDB93C12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0245406-799E-DC42-AE88-5D3A69C4543A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Port Allocation</a:t>
          </a:r>
        </a:p>
      </dgm:t>
    </dgm:pt>
    <dgm:pt modelId="{CE8829AC-423A-2A42-811A-41A9E01D4DEA}" type="parTrans" cxnId="{C3D5D3E7-441E-BD41-A664-0BBB06F16AF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EB47B58-38B3-004C-97E2-E05152387DD6}" type="sibTrans" cxnId="{C3D5D3E7-441E-BD41-A664-0BBB06F16AF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CAD5867-1A38-144C-B91D-E283FCEC8DA5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ics-6</a:t>
          </a:r>
        </a:p>
      </dgm:t>
    </dgm:pt>
    <dgm:pt modelId="{C30CBC4F-D4D1-0747-81C7-A4A1256B6F9F}" type="parTrans" cxnId="{1F4CF320-5A9B-2946-AAF2-5A31FB90EEB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06E7FB77-9735-4147-8B58-3078E7010594}" type="sibTrans" cxnId="{1F4CF320-5A9B-2946-AAF2-5A31FB90EEB7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0E516458-AF6F-DB41-BFEE-FBBD68334AC5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Solo Machine Client</a:t>
          </a:r>
        </a:p>
      </dgm:t>
    </dgm:pt>
    <dgm:pt modelId="{D7C976D4-2F50-414E-8BE0-B0065C20773C}" type="parTrans" cxnId="{15386895-2C09-2C4D-8E3F-99A94DFDE18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59B63237-ABAE-7D4F-AE76-2E97F5C8F912}" type="sibTrans" cxnId="{15386895-2C09-2C4D-8E3F-99A94DFDE18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0827063D-AB93-BB43-ACB8-ED8033245495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ics-7</a:t>
          </a:r>
        </a:p>
      </dgm:t>
    </dgm:pt>
    <dgm:pt modelId="{F585E904-8F94-2542-B58D-42C17F83EA3B}" type="parTrans" cxnId="{E734004F-5442-9242-90A7-8068CE274101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6B2F3ED-EDEB-C748-A370-45FEE7C070E9}" type="sibTrans" cxnId="{E734004F-5442-9242-90A7-8068CE274101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B7E325E-1B2D-0E49-BCA2-EF5C49D7430B}">
      <dgm:prSet custT="1"/>
      <dgm:spPr/>
      <dgm:t>
        <a:bodyPr/>
        <a:lstStyle/>
        <a:p>
          <a:r>
            <a:rPr lang="en-CA" sz="1800">
              <a:solidFill>
                <a:schemeClr val="tx1"/>
              </a:solidFill>
            </a:rPr>
            <a:t>ics-9</a:t>
          </a:r>
          <a:endParaRPr lang="en-CA" sz="1800" dirty="0">
            <a:solidFill>
              <a:schemeClr val="tx1"/>
            </a:solidFill>
          </a:endParaRPr>
        </a:p>
      </dgm:t>
    </dgm:pt>
    <dgm:pt modelId="{4E04F6AC-5F25-7C41-AD36-6ADCC63F96ED}" type="parTrans" cxnId="{B85D8619-0775-5348-9289-FEDE7E3D502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C4E64BF-E5A1-B84B-9C85-AE333748C668}" type="sibTrans" cxnId="{B85D8619-0775-5348-9289-FEDE7E3D502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8079E9D-C96E-7441-9E21-5188C6162F01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Loopback Client</a:t>
          </a:r>
        </a:p>
      </dgm:t>
    </dgm:pt>
    <dgm:pt modelId="{40735E1E-4C98-F243-BBD2-23842AAB3C0E}" type="parTrans" cxnId="{F9356978-F56D-5D46-9233-F7FBE6968DF8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624BD94-BAF7-4142-8A26-F9E4BA80B59C}" type="sibTrans" cxnId="{F9356978-F56D-5D46-9233-F7FBE6968DF8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DA4228FE-1326-0347-92E4-9567652E9B8F}">
      <dgm:prSet custT="1"/>
      <dgm:spPr/>
      <dgm:t>
        <a:bodyPr/>
        <a:lstStyle/>
        <a:p>
          <a:r>
            <a:rPr lang="en-CA" sz="1800" dirty="0" err="1">
              <a:solidFill>
                <a:schemeClr val="tx1"/>
              </a:solidFill>
            </a:rPr>
            <a:t>Tendermint</a:t>
          </a:r>
          <a:r>
            <a:rPr lang="en-CA" sz="1800" dirty="0">
              <a:solidFill>
                <a:schemeClr val="tx1"/>
              </a:solidFill>
            </a:rPr>
            <a:t> Client</a:t>
          </a:r>
        </a:p>
      </dgm:t>
    </dgm:pt>
    <dgm:pt modelId="{C43DC8DD-E982-3648-819A-3B8AE5C6A47C}" type="parTrans" cxnId="{CF22C949-342B-8F46-BBC3-EA299D23AF3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D507E64-8EE0-D349-B176-BB9A5B92C52E}" type="sibTrans" cxnId="{CF22C949-342B-8F46-BBC3-EA299D23AF3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843B056-2A0D-3249-BFAF-164287F2DE4D}">
      <dgm:prSet custT="1"/>
      <dgm:spPr/>
      <dgm:t>
        <a:bodyPr/>
        <a:lstStyle/>
        <a:p>
          <a:r>
            <a:rPr lang="en-CA" sz="1800">
              <a:solidFill>
                <a:schemeClr val="tx1"/>
              </a:solidFill>
            </a:rPr>
            <a:t>ics-10</a:t>
          </a:r>
          <a:endParaRPr lang="en-CA" sz="1800" dirty="0">
            <a:solidFill>
              <a:schemeClr val="tx1"/>
            </a:solidFill>
          </a:endParaRPr>
        </a:p>
      </dgm:t>
    </dgm:pt>
    <dgm:pt modelId="{E7831D40-3EBA-CE4C-A32A-622110431A69}" type="parTrans" cxnId="{A5B4BA7F-C3FE-8747-8BEF-CE08C832F735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E2E8C53-27D2-9E44-893E-2C0FE291FC62}" type="sibTrans" cxnId="{A5B4BA7F-C3FE-8747-8BEF-CE08C832F735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F485EE2-F3D1-6B44-AABD-B68B687EE254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GRANPA Client</a:t>
          </a:r>
        </a:p>
      </dgm:t>
    </dgm:pt>
    <dgm:pt modelId="{DF707592-AD6F-B94C-9847-17748B64AB57}" type="parTrans" cxnId="{557B8002-31BF-E446-AD53-1DB14C67414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E44AFC9-5D9E-EC46-908D-C728654732AD}" type="sibTrans" cxnId="{557B8002-31BF-E446-AD53-1DB14C67414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2008D00-9D92-D347-8941-49AFAE57FBB7}">
      <dgm:prSet custT="1"/>
      <dgm:spPr/>
      <dgm:t>
        <a:bodyPr/>
        <a:lstStyle/>
        <a:p>
          <a:r>
            <a:rPr lang="en-CA" sz="6000" dirty="0">
              <a:solidFill>
                <a:schemeClr val="tx1"/>
              </a:solidFill>
            </a:rPr>
            <a:t>IBC TAO</a:t>
          </a:r>
        </a:p>
      </dgm:t>
    </dgm:pt>
    <dgm:pt modelId="{3F9F5E6B-5C39-2942-83F5-7176B5339C99}" type="parTrans" cxnId="{7031D5B5-B480-134A-A5D1-2C2810641861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1F9BB75-5D23-FC47-9EC8-A674A050FBF9}" type="sibTrans" cxnId="{7031D5B5-B480-134A-A5D1-2C2810641861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0582E2B-914C-5B4A-9C42-4FA227B0DAD6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ics-18</a:t>
          </a:r>
        </a:p>
      </dgm:t>
    </dgm:pt>
    <dgm:pt modelId="{BF638426-DFDE-1842-AD37-A5EF56EAB4D2}" type="parTrans" cxnId="{89BC19E6-EF44-CD45-93EA-702F267CCF4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FA6A3042-CAC7-E741-A9E4-51A3763F2B86}" type="sibTrans" cxnId="{89BC19E6-EF44-CD45-93EA-702F267CCF4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00715D2-11A7-B34F-B9D6-B5C2EB62C6F5}">
      <dgm:prSet custT="1"/>
      <dgm:spPr/>
      <dgm:t>
        <a:bodyPr/>
        <a:lstStyle/>
        <a:p>
          <a:r>
            <a:rPr lang="en-CA" sz="1800" dirty="0" err="1">
              <a:solidFill>
                <a:schemeClr val="tx1"/>
              </a:solidFill>
            </a:rPr>
            <a:t>Relayer</a:t>
          </a:r>
          <a:r>
            <a:rPr lang="en-CA" sz="1800" dirty="0">
              <a:solidFill>
                <a:schemeClr val="tx1"/>
              </a:solidFill>
            </a:rPr>
            <a:t> Algorithms</a:t>
          </a:r>
        </a:p>
      </dgm:t>
    </dgm:pt>
    <dgm:pt modelId="{137ADD35-1E18-4745-9BF3-49E4931705E3}" type="parTrans" cxnId="{162D0779-6E9C-5441-98D1-E942D19F95F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D326D43A-44F9-CD4A-9F1B-19CDF6C22E5F}" type="sibTrans" cxnId="{162D0779-6E9C-5441-98D1-E942D19F95F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FE38B41-06A8-7648-B9F4-AC5C01B3B760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ics-23</a:t>
          </a:r>
        </a:p>
      </dgm:t>
    </dgm:pt>
    <dgm:pt modelId="{9FD30891-FAE8-5C41-A2AB-8700B5AED5E3}" type="parTrans" cxnId="{BAE0B29C-D150-E545-B5D3-219ADB9FA6E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464CB0B-3D67-3146-A8A9-D386D96BA9BA}" type="sibTrans" cxnId="{BAE0B29C-D150-E545-B5D3-219ADB9FA6E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D68614F-C374-B544-A9CF-D51A9785E37C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Vector Commitments</a:t>
          </a:r>
        </a:p>
      </dgm:t>
    </dgm:pt>
    <dgm:pt modelId="{059178F1-5EE4-1B4F-8A35-78E5015A941E}" type="parTrans" cxnId="{0E01F802-9DF9-2241-B55F-0BA09BD11F7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F73AD7DD-D1D2-C847-AC75-50F1C2620925}" type="sibTrans" cxnId="{0E01F802-9DF9-2241-B55F-0BA09BD11F7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3659536-42D9-3845-9FB6-BACA15B9E7DC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ics-24</a:t>
          </a:r>
        </a:p>
      </dgm:t>
    </dgm:pt>
    <dgm:pt modelId="{81318A6B-34D1-DC44-9512-CC97BDA22284}" type="parTrans" cxnId="{1BB17738-FD8F-9046-A74D-69142EE170E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9D22B76-654C-434D-B6F5-26892764A12D}" type="sibTrans" cxnId="{1BB17738-FD8F-9046-A74D-69142EE170E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DBB5781-7C03-C84E-B367-8E34CF45E2A7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Host Requirements</a:t>
          </a:r>
        </a:p>
      </dgm:t>
    </dgm:pt>
    <dgm:pt modelId="{AEACFD93-5469-E543-B1D8-79B99DFA08DB}" type="parTrans" cxnId="{B77F71D4-D33B-3344-8074-74F1C9DB7F9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3499C8A-F485-114C-A2EB-6983388FB881}" type="sibTrans" cxnId="{B77F71D4-D33B-3344-8074-74F1C9DB7F9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2071F69-D6CD-8440-B7F2-6028087AC1B5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ics-25</a:t>
          </a:r>
        </a:p>
      </dgm:t>
    </dgm:pt>
    <dgm:pt modelId="{1A5FC5A4-1628-1F44-9F17-E2F40977E0AC}" type="parTrans" cxnId="{256798BD-5642-AD49-8D8C-04AAE781284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3B7F8DD-3834-484A-A71F-92836793E23F}" type="sibTrans" cxnId="{256798BD-5642-AD49-8D8C-04AAE781284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6F364EC-F8B8-6947-8FDA-95DBC2C4A66C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Handler Interface</a:t>
          </a:r>
        </a:p>
      </dgm:t>
    </dgm:pt>
    <dgm:pt modelId="{62128387-0148-564F-8A36-3BD5AEC669E8}" type="parTrans" cxnId="{A10382D6-5FB2-994A-85AC-BD3F0EA7DDF4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FDC9CD3-5E2F-E74C-B5F8-D6D5F1C7ED7A}" type="sibTrans" cxnId="{A10382D6-5FB2-994A-85AC-BD3F0EA7DDF4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F253357-33B2-4E4A-9EC4-66880F7FDC9C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ics-26</a:t>
          </a:r>
        </a:p>
      </dgm:t>
    </dgm:pt>
    <dgm:pt modelId="{20702E56-B670-D549-B1FC-20BF174B2101}" type="parTrans" cxnId="{B6567E52-BAB3-CA4D-9A64-B323DF679B8E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57209B77-99C2-8C4B-BAE9-941766319388}" type="sibTrans" cxnId="{B6567E52-BAB3-CA4D-9A64-B323DF679B8E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8239DF49-FC87-2D49-9892-AC513389A833}">
      <dgm:prSet custT="1"/>
      <dgm:spPr/>
      <dgm:t>
        <a:bodyPr/>
        <a:lstStyle/>
        <a:p>
          <a:r>
            <a:rPr lang="en-CA" sz="1800" dirty="0">
              <a:solidFill>
                <a:schemeClr val="tx1"/>
              </a:solidFill>
            </a:rPr>
            <a:t>Router Module</a:t>
          </a:r>
        </a:p>
      </dgm:t>
    </dgm:pt>
    <dgm:pt modelId="{7E12F3BC-FD2C-314D-9AF2-2AE720636FEE}" type="parTrans" cxnId="{D39A900B-ACF8-004D-A111-A626C5DEA36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40CAA8DB-FB02-9A4E-8B34-1CD3E19953F0}" type="sibTrans" cxnId="{D39A900B-ACF8-004D-A111-A626C5DEA36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D28D1F09-F6FE-D146-A908-8A14890BA1EB}" type="pres">
      <dgm:prSet presAssocID="{7CD58EFB-8034-A746-80E8-E28B0EE14030}" presName="vert0" presStyleCnt="0">
        <dgm:presLayoutVars>
          <dgm:dir/>
          <dgm:animOne val="branch"/>
          <dgm:animLvl val="lvl"/>
        </dgm:presLayoutVars>
      </dgm:prSet>
      <dgm:spPr/>
    </dgm:pt>
    <dgm:pt modelId="{BC71DEA3-A8C2-4E47-B33B-262CCE83B627}" type="pres">
      <dgm:prSet presAssocID="{C2008D00-9D92-D347-8941-49AFAE57FBB7}" presName="thickLine" presStyleLbl="alignNode1" presStyleIdx="0" presStyleCnt="1"/>
      <dgm:spPr/>
    </dgm:pt>
    <dgm:pt modelId="{C6B28117-812D-5F4B-B7A9-AD8A2D200DDC}" type="pres">
      <dgm:prSet presAssocID="{C2008D00-9D92-D347-8941-49AFAE57FBB7}" presName="horz1" presStyleCnt="0"/>
      <dgm:spPr/>
    </dgm:pt>
    <dgm:pt modelId="{BEC01526-9021-3A43-B541-645119DB859C}" type="pres">
      <dgm:prSet presAssocID="{C2008D00-9D92-D347-8941-49AFAE57FBB7}" presName="tx1" presStyleLbl="revTx" presStyleIdx="0" presStyleCnt="27"/>
      <dgm:spPr/>
    </dgm:pt>
    <dgm:pt modelId="{15BDE5A4-9C04-694A-9326-6453E81C6633}" type="pres">
      <dgm:prSet presAssocID="{C2008D00-9D92-D347-8941-49AFAE57FBB7}" presName="vert1" presStyleCnt="0"/>
      <dgm:spPr/>
    </dgm:pt>
    <dgm:pt modelId="{0670AB1B-081A-224B-9721-86E5D1429D92}" type="pres">
      <dgm:prSet presAssocID="{7D7C0AA6-FC6C-BF46-BF65-E98E7F6B7542}" presName="vertSpace2a" presStyleCnt="0"/>
      <dgm:spPr/>
    </dgm:pt>
    <dgm:pt modelId="{51434FF7-0912-EF49-B8B5-259FFF9C2C60}" type="pres">
      <dgm:prSet presAssocID="{7D7C0AA6-FC6C-BF46-BF65-E98E7F6B7542}" presName="horz2" presStyleCnt="0"/>
      <dgm:spPr/>
    </dgm:pt>
    <dgm:pt modelId="{FB35AD3E-0DCB-3440-8E23-EE0A381ED7A7}" type="pres">
      <dgm:prSet presAssocID="{7D7C0AA6-FC6C-BF46-BF65-E98E7F6B7542}" presName="horzSpace2" presStyleCnt="0"/>
      <dgm:spPr/>
    </dgm:pt>
    <dgm:pt modelId="{B26779CF-0609-8C44-B8ED-C99118F6D736}" type="pres">
      <dgm:prSet presAssocID="{7D7C0AA6-FC6C-BF46-BF65-E98E7F6B7542}" presName="tx2" presStyleLbl="revTx" presStyleIdx="1" presStyleCnt="27"/>
      <dgm:spPr/>
    </dgm:pt>
    <dgm:pt modelId="{67B19252-9E63-964E-9AF3-C3114B2628E7}" type="pres">
      <dgm:prSet presAssocID="{7D7C0AA6-FC6C-BF46-BF65-E98E7F6B7542}" presName="vert2" presStyleCnt="0"/>
      <dgm:spPr/>
    </dgm:pt>
    <dgm:pt modelId="{0D68DE52-BA00-F941-B108-61F78CCD30DB}" type="pres">
      <dgm:prSet presAssocID="{61DE03B0-7AF7-CC49-9ABD-52DD4FAE7F46}" presName="horz3" presStyleCnt="0"/>
      <dgm:spPr/>
    </dgm:pt>
    <dgm:pt modelId="{3F74EFA0-8AD8-4F48-9A80-24CAC96FE658}" type="pres">
      <dgm:prSet presAssocID="{61DE03B0-7AF7-CC49-9ABD-52DD4FAE7F46}" presName="horzSpace3" presStyleCnt="0"/>
      <dgm:spPr/>
    </dgm:pt>
    <dgm:pt modelId="{DB0AE87A-2280-C946-A18B-E257F1AA6FC9}" type="pres">
      <dgm:prSet presAssocID="{61DE03B0-7AF7-CC49-9ABD-52DD4FAE7F46}" presName="tx3" presStyleLbl="revTx" presStyleIdx="2" presStyleCnt="27"/>
      <dgm:spPr/>
    </dgm:pt>
    <dgm:pt modelId="{DE3AE86F-0E29-A349-AEA9-5A3C751B910B}" type="pres">
      <dgm:prSet presAssocID="{61DE03B0-7AF7-CC49-9ABD-52DD4FAE7F46}" presName="vert3" presStyleCnt="0"/>
      <dgm:spPr/>
    </dgm:pt>
    <dgm:pt modelId="{1E0DDABB-A504-064C-9A25-ECEC55A63DD1}" type="pres">
      <dgm:prSet presAssocID="{7D7C0AA6-FC6C-BF46-BF65-E98E7F6B7542}" presName="thinLine2b" presStyleLbl="callout" presStyleIdx="0" presStyleCnt="13"/>
      <dgm:spPr/>
    </dgm:pt>
    <dgm:pt modelId="{7DCAD103-2CA4-834D-B536-4755E36B507D}" type="pres">
      <dgm:prSet presAssocID="{7D7C0AA6-FC6C-BF46-BF65-E98E7F6B7542}" presName="vertSpace2b" presStyleCnt="0"/>
      <dgm:spPr/>
    </dgm:pt>
    <dgm:pt modelId="{23AFF83B-E704-9E41-90E3-08BA2B4F021C}" type="pres">
      <dgm:prSet presAssocID="{26182E38-D8EF-A445-AD52-5F47B1321464}" presName="horz2" presStyleCnt="0"/>
      <dgm:spPr/>
    </dgm:pt>
    <dgm:pt modelId="{200C5946-DC8B-464A-8962-D255D8BFC0CD}" type="pres">
      <dgm:prSet presAssocID="{26182E38-D8EF-A445-AD52-5F47B1321464}" presName="horzSpace2" presStyleCnt="0"/>
      <dgm:spPr/>
    </dgm:pt>
    <dgm:pt modelId="{1892F1BA-776A-5D46-8664-698ED9532789}" type="pres">
      <dgm:prSet presAssocID="{26182E38-D8EF-A445-AD52-5F47B1321464}" presName="tx2" presStyleLbl="revTx" presStyleIdx="3" presStyleCnt="27"/>
      <dgm:spPr/>
    </dgm:pt>
    <dgm:pt modelId="{0A7EB92D-E7CD-D040-95E4-8E9A9EEFC2A1}" type="pres">
      <dgm:prSet presAssocID="{26182E38-D8EF-A445-AD52-5F47B1321464}" presName="vert2" presStyleCnt="0"/>
      <dgm:spPr/>
    </dgm:pt>
    <dgm:pt modelId="{11BC85FB-E771-0744-B173-64917F14E05C}" type="pres">
      <dgm:prSet presAssocID="{EAEE75EE-EA8E-D14C-A14D-9C400F71E71C}" presName="horz3" presStyleCnt="0"/>
      <dgm:spPr/>
    </dgm:pt>
    <dgm:pt modelId="{3289E66D-6AF2-2E4D-9C66-B7E8E19BE2CE}" type="pres">
      <dgm:prSet presAssocID="{EAEE75EE-EA8E-D14C-A14D-9C400F71E71C}" presName="horzSpace3" presStyleCnt="0"/>
      <dgm:spPr/>
    </dgm:pt>
    <dgm:pt modelId="{E8565EE2-E228-BB49-82E0-62F06618B498}" type="pres">
      <dgm:prSet presAssocID="{EAEE75EE-EA8E-D14C-A14D-9C400F71E71C}" presName="tx3" presStyleLbl="revTx" presStyleIdx="4" presStyleCnt="27"/>
      <dgm:spPr/>
    </dgm:pt>
    <dgm:pt modelId="{4BFDECF1-27F7-F046-8388-F682127C4FAC}" type="pres">
      <dgm:prSet presAssocID="{EAEE75EE-EA8E-D14C-A14D-9C400F71E71C}" presName="vert3" presStyleCnt="0"/>
      <dgm:spPr/>
    </dgm:pt>
    <dgm:pt modelId="{67CE82C3-153A-9446-9CED-B8DDAD646690}" type="pres">
      <dgm:prSet presAssocID="{26182E38-D8EF-A445-AD52-5F47B1321464}" presName="thinLine2b" presStyleLbl="callout" presStyleIdx="1" presStyleCnt="13"/>
      <dgm:spPr/>
    </dgm:pt>
    <dgm:pt modelId="{37FCEDD9-3B51-9A47-97E3-96792D151E62}" type="pres">
      <dgm:prSet presAssocID="{26182E38-D8EF-A445-AD52-5F47B1321464}" presName="vertSpace2b" presStyleCnt="0"/>
      <dgm:spPr/>
    </dgm:pt>
    <dgm:pt modelId="{6B497C5F-2FB6-2149-B1F9-22FA4E3B8BDF}" type="pres">
      <dgm:prSet presAssocID="{ECB34539-797F-9546-A583-576AF56BACDC}" presName="horz2" presStyleCnt="0"/>
      <dgm:spPr/>
    </dgm:pt>
    <dgm:pt modelId="{D66C5388-7BD9-D14E-A769-18DBAAA94FDB}" type="pres">
      <dgm:prSet presAssocID="{ECB34539-797F-9546-A583-576AF56BACDC}" presName="horzSpace2" presStyleCnt="0"/>
      <dgm:spPr/>
    </dgm:pt>
    <dgm:pt modelId="{D04CD039-EC95-D14E-A995-01402C877A8C}" type="pres">
      <dgm:prSet presAssocID="{ECB34539-797F-9546-A583-576AF56BACDC}" presName="tx2" presStyleLbl="revTx" presStyleIdx="5" presStyleCnt="27"/>
      <dgm:spPr/>
    </dgm:pt>
    <dgm:pt modelId="{C17FE8A4-4D74-DD4C-A0C1-7D2BC6AFF50E}" type="pres">
      <dgm:prSet presAssocID="{ECB34539-797F-9546-A583-576AF56BACDC}" presName="vert2" presStyleCnt="0"/>
      <dgm:spPr/>
    </dgm:pt>
    <dgm:pt modelId="{25050B30-FCCC-C544-A528-4EA7D075221A}" type="pres">
      <dgm:prSet presAssocID="{69179807-AB93-7748-AC2C-15CFAE03103A}" presName="horz3" presStyleCnt="0"/>
      <dgm:spPr/>
    </dgm:pt>
    <dgm:pt modelId="{41E44492-509F-9B47-B9D6-F0E6D62155FA}" type="pres">
      <dgm:prSet presAssocID="{69179807-AB93-7748-AC2C-15CFAE03103A}" presName="horzSpace3" presStyleCnt="0"/>
      <dgm:spPr/>
    </dgm:pt>
    <dgm:pt modelId="{12A06BCC-2CE6-E348-8689-21C4200E76C6}" type="pres">
      <dgm:prSet presAssocID="{69179807-AB93-7748-AC2C-15CFAE03103A}" presName="tx3" presStyleLbl="revTx" presStyleIdx="6" presStyleCnt="27"/>
      <dgm:spPr/>
    </dgm:pt>
    <dgm:pt modelId="{933ADEC4-2784-3444-ACB2-E60B229212D0}" type="pres">
      <dgm:prSet presAssocID="{69179807-AB93-7748-AC2C-15CFAE03103A}" presName="vert3" presStyleCnt="0"/>
      <dgm:spPr/>
    </dgm:pt>
    <dgm:pt modelId="{88A76A0C-604F-424E-8235-CE150E016142}" type="pres">
      <dgm:prSet presAssocID="{ECB34539-797F-9546-A583-576AF56BACDC}" presName="thinLine2b" presStyleLbl="callout" presStyleIdx="2" presStyleCnt="13"/>
      <dgm:spPr/>
    </dgm:pt>
    <dgm:pt modelId="{B47155DC-A799-EB4E-A0B9-0092251E5596}" type="pres">
      <dgm:prSet presAssocID="{ECB34539-797F-9546-A583-576AF56BACDC}" presName="vertSpace2b" presStyleCnt="0"/>
      <dgm:spPr/>
    </dgm:pt>
    <dgm:pt modelId="{CD293A24-434E-564C-9E18-833C36D25B3E}" type="pres">
      <dgm:prSet presAssocID="{C58D1890-515F-5B42-9A96-8805EF87BC30}" presName="horz2" presStyleCnt="0"/>
      <dgm:spPr/>
    </dgm:pt>
    <dgm:pt modelId="{DF4A1763-5EB7-864C-8D37-43241A0E3D94}" type="pres">
      <dgm:prSet presAssocID="{C58D1890-515F-5B42-9A96-8805EF87BC30}" presName="horzSpace2" presStyleCnt="0"/>
      <dgm:spPr/>
    </dgm:pt>
    <dgm:pt modelId="{88CE1C48-EBC1-7A41-8E0A-2B6DDC2A07D9}" type="pres">
      <dgm:prSet presAssocID="{C58D1890-515F-5B42-9A96-8805EF87BC30}" presName="tx2" presStyleLbl="revTx" presStyleIdx="7" presStyleCnt="27"/>
      <dgm:spPr/>
    </dgm:pt>
    <dgm:pt modelId="{C58D4C34-A179-0248-A969-CF96430221C1}" type="pres">
      <dgm:prSet presAssocID="{C58D1890-515F-5B42-9A96-8805EF87BC30}" presName="vert2" presStyleCnt="0"/>
      <dgm:spPr/>
    </dgm:pt>
    <dgm:pt modelId="{E0AE0ACF-D046-7145-A63A-E90AB1160413}" type="pres">
      <dgm:prSet presAssocID="{40245406-799E-DC42-AE88-5D3A69C4543A}" presName="horz3" presStyleCnt="0"/>
      <dgm:spPr/>
    </dgm:pt>
    <dgm:pt modelId="{A41B3569-2FA5-6349-8B32-08C7A1333837}" type="pres">
      <dgm:prSet presAssocID="{40245406-799E-DC42-AE88-5D3A69C4543A}" presName="horzSpace3" presStyleCnt="0"/>
      <dgm:spPr/>
    </dgm:pt>
    <dgm:pt modelId="{45662F93-38CB-1243-A0D7-D20C0781FFC5}" type="pres">
      <dgm:prSet presAssocID="{40245406-799E-DC42-AE88-5D3A69C4543A}" presName="tx3" presStyleLbl="revTx" presStyleIdx="8" presStyleCnt="27"/>
      <dgm:spPr/>
    </dgm:pt>
    <dgm:pt modelId="{3B311833-308F-1849-8D19-EC60FDA2D8DD}" type="pres">
      <dgm:prSet presAssocID="{40245406-799E-DC42-AE88-5D3A69C4543A}" presName="vert3" presStyleCnt="0"/>
      <dgm:spPr/>
    </dgm:pt>
    <dgm:pt modelId="{0B763B73-533B-D54E-ABDF-A7BEB9882EF7}" type="pres">
      <dgm:prSet presAssocID="{C58D1890-515F-5B42-9A96-8805EF87BC30}" presName="thinLine2b" presStyleLbl="callout" presStyleIdx="3" presStyleCnt="13"/>
      <dgm:spPr/>
    </dgm:pt>
    <dgm:pt modelId="{D299D193-159D-FC4E-AFB2-8B6237366C7D}" type="pres">
      <dgm:prSet presAssocID="{C58D1890-515F-5B42-9A96-8805EF87BC30}" presName="vertSpace2b" presStyleCnt="0"/>
      <dgm:spPr/>
    </dgm:pt>
    <dgm:pt modelId="{9E9E0C27-FEC6-B546-A8F0-3529F6AA5423}" type="pres">
      <dgm:prSet presAssocID="{1CAD5867-1A38-144C-B91D-E283FCEC8DA5}" presName="horz2" presStyleCnt="0"/>
      <dgm:spPr/>
    </dgm:pt>
    <dgm:pt modelId="{7173FB4E-E0A2-D54B-BFA0-5B77FECAEAB5}" type="pres">
      <dgm:prSet presAssocID="{1CAD5867-1A38-144C-B91D-E283FCEC8DA5}" presName="horzSpace2" presStyleCnt="0"/>
      <dgm:spPr/>
    </dgm:pt>
    <dgm:pt modelId="{C01667CE-78E3-8641-B8FA-6A1E18B6895A}" type="pres">
      <dgm:prSet presAssocID="{1CAD5867-1A38-144C-B91D-E283FCEC8DA5}" presName="tx2" presStyleLbl="revTx" presStyleIdx="9" presStyleCnt="27"/>
      <dgm:spPr/>
    </dgm:pt>
    <dgm:pt modelId="{350F67CB-E7D8-6A4E-9859-7793ECB73FB6}" type="pres">
      <dgm:prSet presAssocID="{1CAD5867-1A38-144C-B91D-E283FCEC8DA5}" presName="vert2" presStyleCnt="0"/>
      <dgm:spPr/>
    </dgm:pt>
    <dgm:pt modelId="{145D672C-8427-114D-8BE9-B42534C63653}" type="pres">
      <dgm:prSet presAssocID="{0E516458-AF6F-DB41-BFEE-FBBD68334AC5}" presName="horz3" presStyleCnt="0"/>
      <dgm:spPr/>
    </dgm:pt>
    <dgm:pt modelId="{3638B654-22E1-9446-BD03-02F1AC425345}" type="pres">
      <dgm:prSet presAssocID="{0E516458-AF6F-DB41-BFEE-FBBD68334AC5}" presName="horzSpace3" presStyleCnt="0"/>
      <dgm:spPr/>
    </dgm:pt>
    <dgm:pt modelId="{7CC73286-71E9-0E48-91DD-9739172EF78E}" type="pres">
      <dgm:prSet presAssocID="{0E516458-AF6F-DB41-BFEE-FBBD68334AC5}" presName="tx3" presStyleLbl="revTx" presStyleIdx="10" presStyleCnt="27"/>
      <dgm:spPr/>
    </dgm:pt>
    <dgm:pt modelId="{CFE3A52C-5A42-234E-A244-546D3986C387}" type="pres">
      <dgm:prSet presAssocID="{0E516458-AF6F-DB41-BFEE-FBBD68334AC5}" presName="vert3" presStyleCnt="0"/>
      <dgm:spPr/>
    </dgm:pt>
    <dgm:pt modelId="{176B42F3-2D57-9745-B600-0447C460DF5B}" type="pres">
      <dgm:prSet presAssocID="{1CAD5867-1A38-144C-B91D-E283FCEC8DA5}" presName="thinLine2b" presStyleLbl="callout" presStyleIdx="4" presStyleCnt="13"/>
      <dgm:spPr/>
    </dgm:pt>
    <dgm:pt modelId="{8D1186B3-623E-1642-B7AF-F6BF8C4C40F4}" type="pres">
      <dgm:prSet presAssocID="{1CAD5867-1A38-144C-B91D-E283FCEC8DA5}" presName="vertSpace2b" presStyleCnt="0"/>
      <dgm:spPr/>
    </dgm:pt>
    <dgm:pt modelId="{24B8A008-25E2-1448-8329-F0136C6B5721}" type="pres">
      <dgm:prSet presAssocID="{0827063D-AB93-BB43-ACB8-ED8033245495}" presName="horz2" presStyleCnt="0"/>
      <dgm:spPr/>
    </dgm:pt>
    <dgm:pt modelId="{3AB59070-2614-CC4D-BF3F-08D60C3371AE}" type="pres">
      <dgm:prSet presAssocID="{0827063D-AB93-BB43-ACB8-ED8033245495}" presName="horzSpace2" presStyleCnt="0"/>
      <dgm:spPr/>
    </dgm:pt>
    <dgm:pt modelId="{711FFC3C-B004-674B-AA7F-4AB52163CD86}" type="pres">
      <dgm:prSet presAssocID="{0827063D-AB93-BB43-ACB8-ED8033245495}" presName="tx2" presStyleLbl="revTx" presStyleIdx="11" presStyleCnt="27"/>
      <dgm:spPr/>
    </dgm:pt>
    <dgm:pt modelId="{8DE0BD49-4BE3-F548-9089-F7EF36974647}" type="pres">
      <dgm:prSet presAssocID="{0827063D-AB93-BB43-ACB8-ED8033245495}" presName="vert2" presStyleCnt="0"/>
      <dgm:spPr/>
    </dgm:pt>
    <dgm:pt modelId="{ACB6393A-116C-DF4D-9F83-F0E139B666CF}" type="pres">
      <dgm:prSet presAssocID="{DA4228FE-1326-0347-92E4-9567652E9B8F}" presName="horz3" presStyleCnt="0"/>
      <dgm:spPr/>
    </dgm:pt>
    <dgm:pt modelId="{5575B612-77F1-4A45-BD1A-E6F35846306F}" type="pres">
      <dgm:prSet presAssocID="{DA4228FE-1326-0347-92E4-9567652E9B8F}" presName="horzSpace3" presStyleCnt="0"/>
      <dgm:spPr/>
    </dgm:pt>
    <dgm:pt modelId="{0DE55ED2-AAC9-7A4A-9910-EE9FDDF6FA32}" type="pres">
      <dgm:prSet presAssocID="{DA4228FE-1326-0347-92E4-9567652E9B8F}" presName="tx3" presStyleLbl="revTx" presStyleIdx="12" presStyleCnt="27"/>
      <dgm:spPr/>
    </dgm:pt>
    <dgm:pt modelId="{14B98786-B352-3F42-BB6B-A97792BFB1DE}" type="pres">
      <dgm:prSet presAssocID="{DA4228FE-1326-0347-92E4-9567652E9B8F}" presName="vert3" presStyleCnt="0"/>
      <dgm:spPr/>
    </dgm:pt>
    <dgm:pt modelId="{9B7413EB-FEDC-0B45-81A1-8F076F9DAD09}" type="pres">
      <dgm:prSet presAssocID="{0827063D-AB93-BB43-ACB8-ED8033245495}" presName="thinLine2b" presStyleLbl="callout" presStyleIdx="5" presStyleCnt="13"/>
      <dgm:spPr/>
    </dgm:pt>
    <dgm:pt modelId="{192AAB62-1BF3-BB46-BABC-F16422051FAC}" type="pres">
      <dgm:prSet presAssocID="{0827063D-AB93-BB43-ACB8-ED8033245495}" presName="vertSpace2b" presStyleCnt="0"/>
      <dgm:spPr/>
    </dgm:pt>
    <dgm:pt modelId="{DD252A63-EAEE-B14F-9192-6C78B35BBAAB}" type="pres">
      <dgm:prSet presAssocID="{7B7E325E-1B2D-0E49-BCA2-EF5C49D7430B}" presName="horz2" presStyleCnt="0"/>
      <dgm:spPr/>
    </dgm:pt>
    <dgm:pt modelId="{A86D7696-F20B-154D-8D0A-BD9B61B226FE}" type="pres">
      <dgm:prSet presAssocID="{7B7E325E-1B2D-0E49-BCA2-EF5C49D7430B}" presName="horzSpace2" presStyleCnt="0"/>
      <dgm:spPr/>
    </dgm:pt>
    <dgm:pt modelId="{E6DE0E03-AF3F-C242-A778-49F6A29AFB91}" type="pres">
      <dgm:prSet presAssocID="{7B7E325E-1B2D-0E49-BCA2-EF5C49D7430B}" presName="tx2" presStyleLbl="revTx" presStyleIdx="13" presStyleCnt="27"/>
      <dgm:spPr/>
    </dgm:pt>
    <dgm:pt modelId="{3E4D6D3B-C428-424F-AD1D-0586CF0F0B1F}" type="pres">
      <dgm:prSet presAssocID="{7B7E325E-1B2D-0E49-BCA2-EF5C49D7430B}" presName="vert2" presStyleCnt="0"/>
      <dgm:spPr/>
    </dgm:pt>
    <dgm:pt modelId="{E124A2D0-8FAF-8842-8634-2BC8D1CDD9DA}" type="pres">
      <dgm:prSet presAssocID="{18079E9D-C96E-7441-9E21-5188C6162F01}" presName="horz3" presStyleCnt="0"/>
      <dgm:spPr/>
    </dgm:pt>
    <dgm:pt modelId="{86585905-15A0-FD40-A376-A47F34A30E14}" type="pres">
      <dgm:prSet presAssocID="{18079E9D-C96E-7441-9E21-5188C6162F01}" presName="horzSpace3" presStyleCnt="0"/>
      <dgm:spPr/>
    </dgm:pt>
    <dgm:pt modelId="{27F4877F-E6DA-964A-A1AC-C2FE237C60F3}" type="pres">
      <dgm:prSet presAssocID="{18079E9D-C96E-7441-9E21-5188C6162F01}" presName="tx3" presStyleLbl="revTx" presStyleIdx="14" presStyleCnt="27"/>
      <dgm:spPr/>
    </dgm:pt>
    <dgm:pt modelId="{3D5D1360-E93E-B841-9824-7829123E6317}" type="pres">
      <dgm:prSet presAssocID="{18079E9D-C96E-7441-9E21-5188C6162F01}" presName="vert3" presStyleCnt="0"/>
      <dgm:spPr/>
    </dgm:pt>
    <dgm:pt modelId="{F3A7F5C4-0C68-4F4E-B44F-74272D4B68F4}" type="pres">
      <dgm:prSet presAssocID="{7B7E325E-1B2D-0E49-BCA2-EF5C49D7430B}" presName="thinLine2b" presStyleLbl="callout" presStyleIdx="6" presStyleCnt="13"/>
      <dgm:spPr/>
    </dgm:pt>
    <dgm:pt modelId="{E0522812-B70D-CB43-A0AD-4751433D7711}" type="pres">
      <dgm:prSet presAssocID="{7B7E325E-1B2D-0E49-BCA2-EF5C49D7430B}" presName="vertSpace2b" presStyleCnt="0"/>
      <dgm:spPr/>
    </dgm:pt>
    <dgm:pt modelId="{FBD03B1D-6767-5840-8ABF-7615471EEF0C}" type="pres">
      <dgm:prSet presAssocID="{8843B056-2A0D-3249-BFAF-164287F2DE4D}" presName="horz2" presStyleCnt="0"/>
      <dgm:spPr/>
    </dgm:pt>
    <dgm:pt modelId="{52BC95A7-4A28-FB48-ADE7-B56E9DF88478}" type="pres">
      <dgm:prSet presAssocID="{8843B056-2A0D-3249-BFAF-164287F2DE4D}" presName="horzSpace2" presStyleCnt="0"/>
      <dgm:spPr/>
    </dgm:pt>
    <dgm:pt modelId="{BB131FBC-7837-6E48-BE10-AFFF1DC32668}" type="pres">
      <dgm:prSet presAssocID="{8843B056-2A0D-3249-BFAF-164287F2DE4D}" presName="tx2" presStyleLbl="revTx" presStyleIdx="15" presStyleCnt="27"/>
      <dgm:spPr/>
    </dgm:pt>
    <dgm:pt modelId="{0A184F2B-2D85-0A46-8AC7-A7AF8F8B98FD}" type="pres">
      <dgm:prSet presAssocID="{8843B056-2A0D-3249-BFAF-164287F2DE4D}" presName="vert2" presStyleCnt="0"/>
      <dgm:spPr/>
    </dgm:pt>
    <dgm:pt modelId="{71C2CB5E-CE33-754A-B4E4-79E53F501256}" type="pres">
      <dgm:prSet presAssocID="{AF485EE2-F3D1-6B44-AABD-B68B687EE254}" presName="horz3" presStyleCnt="0"/>
      <dgm:spPr/>
    </dgm:pt>
    <dgm:pt modelId="{E6631E5F-3E18-0945-983B-EBEB1F6F6F93}" type="pres">
      <dgm:prSet presAssocID="{AF485EE2-F3D1-6B44-AABD-B68B687EE254}" presName="horzSpace3" presStyleCnt="0"/>
      <dgm:spPr/>
    </dgm:pt>
    <dgm:pt modelId="{8A84257F-1A1E-4748-90C9-69DC00F83858}" type="pres">
      <dgm:prSet presAssocID="{AF485EE2-F3D1-6B44-AABD-B68B687EE254}" presName="tx3" presStyleLbl="revTx" presStyleIdx="16" presStyleCnt="27"/>
      <dgm:spPr/>
    </dgm:pt>
    <dgm:pt modelId="{A5E0E007-7D9C-AE41-B5A1-765C497E0D1D}" type="pres">
      <dgm:prSet presAssocID="{AF485EE2-F3D1-6B44-AABD-B68B687EE254}" presName="vert3" presStyleCnt="0"/>
      <dgm:spPr/>
    </dgm:pt>
    <dgm:pt modelId="{0964FF40-9513-4241-B37D-73DED2A35470}" type="pres">
      <dgm:prSet presAssocID="{8843B056-2A0D-3249-BFAF-164287F2DE4D}" presName="thinLine2b" presStyleLbl="callout" presStyleIdx="7" presStyleCnt="13"/>
      <dgm:spPr/>
    </dgm:pt>
    <dgm:pt modelId="{39AC1EE8-3555-4C4E-A9B6-B23795477A3D}" type="pres">
      <dgm:prSet presAssocID="{8843B056-2A0D-3249-BFAF-164287F2DE4D}" presName="vertSpace2b" presStyleCnt="0"/>
      <dgm:spPr/>
    </dgm:pt>
    <dgm:pt modelId="{97B2AFCF-3CE9-8143-A94F-9FE24EA0D5D2}" type="pres">
      <dgm:prSet presAssocID="{30582E2B-914C-5B4A-9C42-4FA227B0DAD6}" presName="horz2" presStyleCnt="0"/>
      <dgm:spPr/>
    </dgm:pt>
    <dgm:pt modelId="{E95BE3AB-EEEB-834A-9446-A63055F1F0C9}" type="pres">
      <dgm:prSet presAssocID="{30582E2B-914C-5B4A-9C42-4FA227B0DAD6}" presName="horzSpace2" presStyleCnt="0"/>
      <dgm:spPr/>
    </dgm:pt>
    <dgm:pt modelId="{BE90F75D-6571-5E4D-A006-5FAAF856DD09}" type="pres">
      <dgm:prSet presAssocID="{30582E2B-914C-5B4A-9C42-4FA227B0DAD6}" presName="tx2" presStyleLbl="revTx" presStyleIdx="17" presStyleCnt="27"/>
      <dgm:spPr/>
    </dgm:pt>
    <dgm:pt modelId="{F2E96FF4-45FF-204E-953F-0978142AF191}" type="pres">
      <dgm:prSet presAssocID="{30582E2B-914C-5B4A-9C42-4FA227B0DAD6}" presName="vert2" presStyleCnt="0"/>
      <dgm:spPr/>
    </dgm:pt>
    <dgm:pt modelId="{5EEF7EAB-7C6A-A64E-9CEA-7AB026E4D2CA}" type="pres">
      <dgm:prSet presAssocID="{E00715D2-11A7-B34F-B9D6-B5C2EB62C6F5}" presName="horz3" presStyleCnt="0"/>
      <dgm:spPr/>
    </dgm:pt>
    <dgm:pt modelId="{D45781CE-454F-2D47-A4CD-BDD0AC46C083}" type="pres">
      <dgm:prSet presAssocID="{E00715D2-11A7-B34F-B9D6-B5C2EB62C6F5}" presName="horzSpace3" presStyleCnt="0"/>
      <dgm:spPr/>
    </dgm:pt>
    <dgm:pt modelId="{79FD1498-FCC2-404E-9F03-07BDCCE38817}" type="pres">
      <dgm:prSet presAssocID="{E00715D2-11A7-B34F-B9D6-B5C2EB62C6F5}" presName="tx3" presStyleLbl="revTx" presStyleIdx="18" presStyleCnt="27"/>
      <dgm:spPr/>
    </dgm:pt>
    <dgm:pt modelId="{885AF86A-ECBA-184B-AB91-3E1F0284EE76}" type="pres">
      <dgm:prSet presAssocID="{E00715D2-11A7-B34F-B9D6-B5C2EB62C6F5}" presName="vert3" presStyleCnt="0"/>
      <dgm:spPr/>
    </dgm:pt>
    <dgm:pt modelId="{CDF1933B-141B-A944-B1F0-511B11131FD2}" type="pres">
      <dgm:prSet presAssocID="{30582E2B-914C-5B4A-9C42-4FA227B0DAD6}" presName="thinLine2b" presStyleLbl="callout" presStyleIdx="8" presStyleCnt="13"/>
      <dgm:spPr/>
    </dgm:pt>
    <dgm:pt modelId="{282BECB1-CBFE-7E40-AE6D-E591F76AC8F5}" type="pres">
      <dgm:prSet presAssocID="{30582E2B-914C-5B4A-9C42-4FA227B0DAD6}" presName="vertSpace2b" presStyleCnt="0"/>
      <dgm:spPr/>
    </dgm:pt>
    <dgm:pt modelId="{DC6F6DA3-97BE-E94F-AD21-A5B7D1228D9D}" type="pres">
      <dgm:prSet presAssocID="{8FE38B41-06A8-7648-B9F4-AC5C01B3B760}" presName="horz2" presStyleCnt="0"/>
      <dgm:spPr/>
    </dgm:pt>
    <dgm:pt modelId="{464FFD48-2D3D-1B43-BF03-E47740E141D6}" type="pres">
      <dgm:prSet presAssocID="{8FE38B41-06A8-7648-B9F4-AC5C01B3B760}" presName="horzSpace2" presStyleCnt="0"/>
      <dgm:spPr/>
    </dgm:pt>
    <dgm:pt modelId="{77344A7D-1314-FD49-ADC6-EB59CD36C64E}" type="pres">
      <dgm:prSet presAssocID="{8FE38B41-06A8-7648-B9F4-AC5C01B3B760}" presName="tx2" presStyleLbl="revTx" presStyleIdx="19" presStyleCnt="27"/>
      <dgm:spPr/>
    </dgm:pt>
    <dgm:pt modelId="{BA217559-364F-4D4F-9F97-C2CC3CAA8050}" type="pres">
      <dgm:prSet presAssocID="{8FE38B41-06A8-7648-B9F4-AC5C01B3B760}" presName="vert2" presStyleCnt="0"/>
      <dgm:spPr/>
    </dgm:pt>
    <dgm:pt modelId="{CC716086-E8F5-5B4A-BABB-3BAE6744A2EE}" type="pres">
      <dgm:prSet presAssocID="{1D68614F-C374-B544-A9CF-D51A9785E37C}" presName="horz3" presStyleCnt="0"/>
      <dgm:spPr/>
    </dgm:pt>
    <dgm:pt modelId="{9BA4C443-0CB2-674A-8883-06F9176F4284}" type="pres">
      <dgm:prSet presAssocID="{1D68614F-C374-B544-A9CF-D51A9785E37C}" presName="horzSpace3" presStyleCnt="0"/>
      <dgm:spPr/>
    </dgm:pt>
    <dgm:pt modelId="{CC878285-EA92-A642-9E20-48C980DD455D}" type="pres">
      <dgm:prSet presAssocID="{1D68614F-C374-B544-A9CF-D51A9785E37C}" presName="tx3" presStyleLbl="revTx" presStyleIdx="20" presStyleCnt="27"/>
      <dgm:spPr/>
    </dgm:pt>
    <dgm:pt modelId="{EA3290E1-4782-A14E-A402-42B38D7AEB06}" type="pres">
      <dgm:prSet presAssocID="{1D68614F-C374-B544-A9CF-D51A9785E37C}" presName="vert3" presStyleCnt="0"/>
      <dgm:spPr/>
    </dgm:pt>
    <dgm:pt modelId="{C9D1B04C-8145-9E49-A852-F1063EAC2385}" type="pres">
      <dgm:prSet presAssocID="{8FE38B41-06A8-7648-B9F4-AC5C01B3B760}" presName="thinLine2b" presStyleLbl="callout" presStyleIdx="9" presStyleCnt="13"/>
      <dgm:spPr/>
    </dgm:pt>
    <dgm:pt modelId="{82137796-2485-0F4D-B08E-CDF4838F431A}" type="pres">
      <dgm:prSet presAssocID="{8FE38B41-06A8-7648-B9F4-AC5C01B3B760}" presName="vertSpace2b" presStyleCnt="0"/>
      <dgm:spPr/>
    </dgm:pt>
    <dgm:pt modelId="{9289FA90-22BE-D741-ACE5-5C01656E5217}" type="pres">
      <dgm:prSet presAssocID="{93659536-42D9-3845-9FB6-BACA15B9E7DC}" presName="horz2" presStyleCnt="0"/>
      <dgm:spPr/>
    </dgm:pt>
    <dgm:pt modelId="{0444C4B2-AD54-9544-9C32-87E04BBCC452}" type="pres">
      <dgm:prSet presAssocID="{93659536-42D9-3845-9FB6-BACA15B9E7DC}" presName="horzSpace2" presStyleCnt="0"/>
      <dgm:spPr/>
    </dgm:pt>
    <dgm:pt modelId="{88695F78-01AE-CD4A-883A-3C40AAF52CE7}" type="pres">
      <dgm:prSet presAssocID="{93659536-42D9-3845-9FB6-BACA15B9E7DC}" presName="tx2" presStyleLbl="revTx" presStyleIdx="21" presStyleCnt="27"/>
      <dgm:spPr/>
    </dgm:pt>
    <dgm:pt modelId="{54C4DEAA-8627-E047-9D91-91629176E985}" type="pres">
      <dgm:prSet presAssocID="{93659536-42D9-3845-9FB6-BACA15B9E7DC}" presName="vert2" presStyleCnt="0"/>
      <dgm:spPr/>
    </dgm:pt>
    <dgm:pt modelId="{02F22CDB-525D-DA47-BAB3-2663725B64D6}" type="pres">
      <dgm:prSet presAssocID="{1DBB5781-7C03-C84E-B367-8E34CF45E2A7}" presName="horz3" presStyleCnt="0"/>
      <dgm:spPr/>
    </dgm:pt>
    <dgm:pt modelId="{FACA7E8C-A7AF-5E41-AC43-C11BB2408411}" type="pres">
      <dgm:prSet presAssocID="{1DBB5781-7C03-C84E-B367-8E34CF45E2A7}" presName="horzSpace3" presStyleCnt="0"/>
      <dgm:spPr/>
    </dgm:pt>
    <dgm:pt modelId="{A7D40107-4E8A-AF45-912B-5E5AA10CAB60}" type="pres">
      <dgm:prSet presAssocID="{1DBB5781-7C03-C84E-B367-8E34CF45E2A7}" presName="tx3" presStyleLbl="revTx" presStyleIdx="22" presStyleCnt="27"/>
      <dgm:spPr/>
    </dgm:pt>
    <dgm:pt modelId="{6DD50FE0-CCFF-BC42-8985-BF046764316C}" type="pres">
      <dgm:prSet presAssocID="{1DBB5781-7C03-C84E-B367-8E34CF45E2A7}" presName="vert3" presStyleCnt="0"/>
      <dgm:spPr/>
    </dgm:pt>
    <dgm:pt modelId="{F18406DA-D878-4641-9A2C-BE1DA52C1CD9}" type="pres">
      <dgm:prSet presAssocID="{93659536-42D9-3845-9FB6-BACA15B9E7DC}" presName="thinLine2b" presStyleLbl="callout" presStyleIdx="10" presStyleCnt="13"/>
      <dgm:spPr/>
    </dgm:pt>
    <dgm:pt modelId="{B277C556-CAE0-DF45-8276-771C9A889FDF}" type="pres">
      <dgm:prSet presAssocID="{93659536-42D9-3845-9FB6-BACA15B9E7DC}" presName="vertSpace2b" presStyleCnt="0"/>
      <dgm:spPr/>
    </dgm:pt>
    <dgm:pt modelId="{4B4935B5-0332-C14C-AD95-2180AB405133}" type="pres">
      <dgm:prSet presAssocID="{72071F69-D6CD-8440-B7F2-6028087AC1B5}" presName="horz2" presStyleCnt="0"/>
      <dgm:spPr/>
    </dgm:pt>
    <dgm:pt modelId="{CD3F8A45-21F3-FD40-98BA-41BE4AB60FF3}" type="pres">
      <dgm:prSet presAssocID="{72071F69-D6CD-8440-B7F2-6028087AC1B5}" presName="horzSpace2" presStyleCnt="0"/>
      <dgm:spPr/>
    </dgm:pt>
    <dgm:pt modelId="{1BF8487D-B944-1B43-AE1B-7CADCE218545}" type="pres">
      <dgm:prSet presAssocID="{72071F69-D6CD-8440-B7F2-6028087AC1B5}" presName="tx2" presStyleLbl="revTx" presStyleIdx="23" presStyleCnt="27"/>
      <dgm:spPr/>
    </dgm:pt>
    <dgm:pt modelId="{53359A4F-7DCC-AE4E-9DEE-87A2060FD7F6}" type="pres">
      <dgm:prSet presAssocID="{72071F69-D6CD-8440-B7F2-6028087AC1B5}" presName="vert2" presStyleCnt="0"/>
      <dgm:spPr/>
    </dgm:pt>
    <dgm:pt modelId="{CB5816B3-A245-DF40-ACD0-D9BB862C3123}" type="pres">
      <dgm:prSet presAssocID="{36F364EC-F8B8-6947-8FDA-95DBC2C4A66C}" presName="horz3" presStyleCnt="0"/>
      <dgm:spPr/>
    </dgm:pt>
    <dgm:pt modelId="{EE9488C8-F84C-774C-BCEE-498731D5AC58}" type="pres">
      <dgm:prSet presAssocID="{36F364EC-F8B8-6947-8FDA-95DBC2C4A66C}" presName="horzSpace3" presStyleCnt="0"/>
      <dgm:spPr/>
    </dgm:pt>
    <dgm:pt modelId="{0BE5A2F4-AE81-1C4F-9B24-6DBA4222C8EC}" type="pres">
      <dgm:prSet presAssocID="{36F364EC-F8B8-6947-8FDA-95DBC2C4A66C}" presName="tx3" presStyleLbl="revTx" presStyleIdx="24" presStyleCnt="27"/>
      <dgm:spPr/>
    </dgm:pt>
    <dgm:pt modelId="{10ECF8CB-FA2F-9340-B973-99DBB2957454}" type="pres">
      <dgm:prSet presAssocID="{36F364EC-F8B8-6947-8FDA-95DBC2C4A66C}" presName="vert3" presStyleCnt="0"/>
      <dgm:spPr/>
    </dgm:pt>
    <dgm:pt modelId="{19F8D9E2-C879-ED47-9AE2-3D86C409CBC0}" type="pres">
      <dgm:prSet presAssocID="{72071F69-D6CD-8440-B7F2-6028087AC1B5}" presName="thinLine2b" presStyleLbl="callout" presStyleIdx="11" presStyleCnt="13"/>
      <dgm:spPr/>
    </dgm:pt>
    <dgm:pt modelId="{BDF55F55-76DF-E244-8BD0-179D34F30E8E}" type="pres">
      <dgm:prSet presAssocID="{72071F69-D6CD-8440-B7F2-6028087AC1B5}" presName="vertSpace2b" presStyleCnt="0"/>
      <dgm:spPr/>
    </dgm:pt>
    <dgm:pt modelId="{0525191F-6E50-6949-BD76-97B455EBB926}" type="pres">
      <dgm:prSet presAssocID="{4F253357-33B2-4E4A-9EC4-66880F7FDC9C}" presName="horz2" presStyleCnt="0"/>
      <dgm:spPr/>
    </dgm:pt>
    <dgm:pt modelId="{4118B8BE-F79A-5543-BEBF-B616215B832B}" type="pres">
      <dgm:prSet presAssocID="{4F253357-33B2-4E4A-9EC4-66880F7FDC9C}" presName="horzSpace2" presStyleCnt="0"/>
      <dgm:spPr/>
    </dgm:pt>
    <dgm:pt modelId="{627D1E7D-35C0-6F46-AEF2-B49D045D73DC}" type="pres">
      <dgm:prSet presAssocID="{4F253357-33B2-4E4A-9EC4-66880F7FDC9C}" presName="tx2" presStyleLbl="revTx" presStyleIdx="25" presStyleCnt="27"/>
      <dgm:spPr/>
    </dgm:pt>
    <dgm:pt modelId="{D50A210F-DE48-304B-BA9F-8955B3B14440}" type="pres">
      <dgm:prSet presAssocID="{4F253357-33B2-4E4A-9EC4-66880F7FDC9C}" presName="vert2" presStyleCnt="0"/>
      <dgm:spPr/>
    </dgm:pt>
    <dgm:pt modelId="{A40999BA-17CE-1C4F-BAE4-A405BBE11F8A}" type="pres">
      <dgm:prSet presAssocID="{8239DF49-FC87-2D49-9892-AC513389A833}" presName="horz3" presStyleCnt="0"/>
      <dgm:spPr/>
    </dgm:pt>
    <dgm:pt modelId="{1932DA1D-F2C0-914F-884F-0C3A5C326874}" type="pres">
      <dgm:prSet presAssocID="{8239DF49-FC87-2D49-9892-AC513389A833}" presName="horzSpace3" presStyleCnt="0"/>
      <dgm:spPr/>
    </dgm:pt>
    <dgm:pt modelId="{BDC6FDC8-D4A3-FA44-9BA6-36EF5DE5809C}" type="pres">
      <dgm:prSet presAssocID="{8239DF49-FC87-2D49-9892-AC513389A833}" presName="tx3" presStyleLbl="revTx" presStyleIdx="26" presStyleCnt="27"/>
      <dgm:spPr/>
    </dgm:pt>
    <dgm:pt modelId="{30DBA747-9523-7E43-B967-178AA99FBC2F}" type="pres">
      <dgm:prSet presAssocID="{8239DF49-FC87-2D49-9892-AC513389A833}" presName="vert3" presStyleCnt="0"/>
      <dgm:spPr/>
    </dgm:pt>
    <dgm:pt modelId="{CFF0D5DB-9E6C-4C41-89D5-771F2C713DA1}" type="pres">
      <dgm:prSet presAssocID="{4F253357-33B2-4E4A-9EC4-66880F7FDC9C}" presName="thinLine2b" presStyleLbl="callout" presStyleIdx="12" presStyleCnt="13"/>
      <dgm:spPr/>
    </dgm:pt>
    <dgm:pt modelId="{03216728-AE6C-7F44-BF9E-7FDF406ED4EE}" type="pres">
      <dgm:prSet presAssocID="{4F253357-33B2-4E4A-9EC4-66880F7FDC9C}" presName="vertSpace2b" presStyleCnt="0"/>
      <dgm:spPr/>
    </dgm:pt>
  </dgm:ptLst>
  <dgm:cxnLst>
    <dgm:cxn modelId="{557B8002-31BF-E446-AD53-1DB14C674146}" srcId="{8843B056-2A0D-3249-BFAF-164287F2DE4D}" destId="{AF485EE2-F3D1-6B44-AABD-B68B687EE254}" srcOrd="0" destOrd="0" parTransId="{DF707592-AD6F-B94C-9847-17748B64AB57}" sibTransId="{3E44AFC9-5D9E-EC46-908D-C728654732AD}"/>
    <dgm:cxn modelId="{0E01F802-9DF9-2241-B55F-0BA09BD11F79}" srcId="{8FE38B41-06A8-7648-B9F4-AC5C01B3B760}" destId="{1D68614F-C374-B544-A9CF-D51A9785E37C}" srcOrd="0" destOrd="0" parTransId="{059178F1-5EE4-1B4F-8A35-78E5015A941E}" sibTransId="{F73AD7DD-D1D2-C847-AC75-50F1C2620925}"/>
    <dgm:cxn modelId="{98164703-7924-B246-8A4E-25593CA896D3}" type="presOf" srcId="{EAEE75EE-EA8E-D14C-A14D-9C400F71E71C}" destId="{E8565EE2-E228-BB49-82E0-62F06618B498}" srcOrd="0" destOrd="0" presId="urn:microsoft.com/office/officeart/2008/layout/LinedList"/>
    <dgm:cxn modelId="{318F4306-C325-A144-90E4-6159E0D2A354}" type="presOf" srcId="{4F253357-33B2-4E4A-9EC4-66880F7FDC9C}" destId="{627D1E7D-35C0-6F46-AEF2-B49D045D73DC}" srcOrd="0" destOrd="0" presId="urn:microsoft.com/office/officeart/2008/layout/LinedList"/>
    <dgm:cxn modelId="{E4B2B906-D974-5D40-843E-DA60D9A59786}" type="presOf" srcId="{ECB34539-797F-9546-A583-576AF56BACDC}" destId="{D04CD039-EC95-D14E-A995-01402C877A8C}" srcOrd="0" destOrd="0" presId="urn:microsoft.com/office/officeart/2008/layout/LinedList"/>
    <dgm:cxn modelId="{D39A900B-ACF8-004D-A111-A626C5DEA362}" srcId="{4F253357-33B2-4E4A-9EC4-66880F7FDC9C}" destId="{8239DF49-FC87-2D49-9892-AC513389A833}" srcOrd="0" destOrd="0" parTransId="{7E12F3BC-FD2C-314D-9AF2-2AE720636FEE}" sibTransId="{40CAA8DB-FB02-9A4E-8B34-1CD3E19953F0}"/>
    <dgm:cxn modelId="{B9925B16-2E06-EA40-A1AD-D5ACF6DE8198}" type="presOf" srcId="{8FE38B41-06A8-7648-B9F4-AC5C01B3B760}" destId="{77344A7D-1314-FD49-ADC6-EB59CD36C64E}" srcOrd="0" destOrd="0" presId="urn:microsoft.com/office/officeart/2008/layout/LinedList"/>
    <dgm:cxn modelId="{B85D8619-0775-5348-9289-FEDE7E3D5022}" srcId="{C2008D00-9D92-D347-8941-49AFAE57FBB7}" destId="{7B7E325E-1B2D-0E49-BCA2-EF5C49D7430B}" srcOrd="6" destOrd="0" parTransId="{4E04F6AC-5F25-7C41-AD36-6ADCC63F96ED}" sibTransId="{1C4E64BF-E5A1-B84B-9C85-AE333748C668}"/>
    <dgm:cxn modelId="{D6238F19-F34F-6340-B4B5-D946487461B8}" type="presOf" srcId="{18079E9D-C96E-7441-9E21-5188C6162F01}" destId="{27F4877F-E6DA-964A-A1AC-C2FE237C60F3}" srcOrd="0" destOrd="0" presId="urn:microsoft.com/office/officeart/2008/layout/LinedList"/>
    <dgm:cxn modelId="{E218501E-DCF4-7545-A146-1567179E6842}" type="presOf" srcId="{26182E38-D8EF-A445-AD52-5F47B1321464}" destId="{1892F1BA-776A-5D46-8664-698ED9532789}" srcOrd="0" destOrd="0" presId="urn:microsoft.com/office/officeart/2008/layout/LinedList"/>
    <dgm:cxn modelId="{1F4CF320-5A9B-2946-AAF2-5A31FB90EEB7}" srcId="{C2008D00-9D92-D347-8941-49AFAE57FBB7}" destId="{1CAD5867-1A38-144C-B91D-E283FCEC8DA5}" srcOrd="4" destOrd="0" parTransId="{C30CBC4F-D4D1-0747-81C7-A4A1256B6F9F}" sibTransId="{06E7FB77-9735-4147-8B58-3078E7010594}"/>
    <dgm:cxn modelId="{CA583B21-E028-9E46-ACCB-A6216D95843A}" type="presOf" srcId="{36F364EC-F8B8-6947-8FDA-95DBC2C4A66C}" destId="{0BE5A2F4-AE81-1C4F-9B24-6DBA4222C8EC}" srcOrd="0" destOrd="0" presId="urn:microsoft.com/office/officeart/2008/layout/LinedList"/>
    <dgm:cxn modelId="{EA1F292F-01B0-3749-B540-FB7BE6BE3DB1}" type="presOf" srcId="{0827063D-AB93-BB43-ACB8-ED8033245495}" destId="{711FFC3C-B004-674B-AA7F-4AB52163CD86}" srcOrd="0" destOrd="0" presId="urn:microsoft.com/office/officeart/2008/layout/LinedList"/>
    <dgm:cxn modelId="{4C2D2C31-CC2F-4E46-9614-199BE7A68DC0}" type="presOf" srcId="{DA4228FE-1326-0347-92E4-9567652E9B8F}" destId="{0DE55ED2-AAC9-7A4A-9910-EE9FDDF6FA32}" srcOrd="0" destOrd="0" presId="urn:microsoft.com/office/officeart/2008/layout/LinedList"/>
    <dgm:cxn modelId="{4ACE4732-FA11-5C4B-82B2-63D79F501C5F}" type="presOf" srcId="{8843B056-2A0D-3249-BFAF-164287F2DE4D}" destId="{BB131FBC-7837-6E48-BE10-AFFF1DC32668}" srcOrd="0" destOrd="0" presId="urn:microsoft.com/office/officeart/2008/layout/LinedList"/>
    <dgm:cxn modelId="{1BB17738-FD8F-9046-A74D-69142EE170E2}" srcId="{C2008D00-9D92-D347-8941-49AFAE57FBB7}" destId="{93659536-42D9-3845-9FB6-BACA15B9E7DC}" srcOrd="10" destOrd="0" parTransId="{81318A6B-34D1-DC44-9512-CC97BDA22284}" sibTransId="{E9D22B76-654C-434D-B6F5-26892764A12D}"/>
    <dgm:cxn modelId="{2EFA8238-80C4-084F-B40E-EDAB6F3EE0CD}" srcId="{C2008D00-9D92-D347-8941-49AFAE57FBB7}" destId="{26182E38-D8EF-A445-AD52-5F47B1321464}" srcOrd="1" destOrd="0" parTransId="{5F046B11-D585-8B42-9E3C-BC9BD0934889}" sibTransId="{E4D6CDB0-6819-9140-B88C-7349B950CA0F}"/>
    <dgm:cxn modelId="{84424A46-2CD7-1143-89FD-D4833CD8D576}" srcId="{7D7C0AA6-FC6C-BF46-BF65-E98E7F6B7542}" destId="{61DE03B0-7AF7-CC49-9ABD-52DD4FAE7F46}" srcOrd="0" destOrd="0" parTransId="{3A961F0F-6584-424C-B437-701A8343F525}" sibTransId="{A8C8FBBC-34F2-C84D-94FB-FBAA451EBE74}"/>
    <dgm:cxn modelId="{CF22C949-342B-8F46-BBC3-EA299D23AF39}" srcId="{0827063D-AB93-BB43-ACB8-ED8033245495}" destId="{DA4228FE-1326-0347-92E4-9567652E9B8F}" srcOrd="0" destOrd="0" parTransId="{C43DC8DD-E982-3648-819A-3B8AE5C6A47C}" sibTransId="{9D507E64-8EE0-D349-B176-BB9A5B92C52E}"/>
    <dgm:cxn modelId="{E734004F-5442-9242-90A7-8068CE274101}" srcId="{C2008D00-9D92-D347-8941-49AFAE57FBB7}" destId="{0827063D-AB93-BB43-ACB8-ED8033245495}" srcOrd="5" destOrd="0" parTransId="{F585E904-8F94-2542-B58D-42C17F83EA3B}" sibTransId="{C6B2F3ED-EDEB-C748-A370-45FEE7C070E9}"/>
    <dgm:cxn modelId="{B6567E52-BAB3-CA4D-9A64-B323DF679B8E}" srcId="{C2008D00-9D92-D347-8941-49AFAE57FBB7}" destId="{4F253357-33B2-4E4A-9EC4-66880F7FDC9C}" srcOrd="12" destOrd="0" parTransId="{20702E56-B670-D549-B1FC-20BF174B2101}" sibTransId="{57209B77-99C2-8C4B-BAE9-941766319388}"/>
    <dgm:cxn modelId="{7393EC65-F1C0-1441-968F-229709EB48B3}" type="presOf" srcId="{30582E2B-914C-5B4A-9C42-4FA227B0DAD6}" destId="{BE90F75D-6571-5E4D-A006-5FAAF856DD09}" srcOrd="0" destOrd="0" presId="urn:microsoft.com/office/officeart/2008/layout/LinedList"/>
    <dgm:cxn modelId="{1F99A274-EDD8-5C4E-AF87-37151A7DADCA}" type="presOf" srcId="{7B7E325E-1B2D-0E49-BCA2-EF5C49D7430B}" destId="{E6DE0E03-AF3F-C242-A778-49F6A29AFB91}" srcOrd="0" destOrd="0" presId="urn:microsoft.com/office/officeart/2008/layout/LinedList"/>
    <dgm:cxn modelId="{F9356978-F56D-5D46-9233-F7FBE6968DF8}" srcId="{7B7E325E-1B2D-0E49-BCA2-EF5C49D7430B}" destId="{18079E9D-C96E-7441-9E21-5188C6162F01}" srcOrd="0" destOrd="0" parTransId="{40735E1E-4C98-F243-BBD2-23842AAB3C0E}" sibTransId="{4624BD94-BAF7-4142-8A26-F9E4BA80B59C}"/>
    <dgm:cxn modelId="{162D0779-6E9C-5441-98D1-E942D19F95FA}" srcId="{30582E2B-914C-5B4A-9C42-4FA227B0DAD6}" destId="{E00715D2-11A7-B34F-B9D6-B5C2EB62C6F5}" srcOrd="0" destOrd="0" parTransId="{137ADD35-1E18-4745-9BF3-49E4931705E3}" sibTransId="{D326D43A-44F9-CD4A-9F1B-19CDF6C22E5F}"/>
    <dgm:cxn modelId="{A5B4BA7F-C3FE-8747-8BEF-CE08C832F735}" srcId="{C2008D00-9D92-D347-8941-49AFAE57FBB7}" destId="{8843B056-2A0D-3249-BFAF-164287F2DE4D}" srcOrd="7" destOrd="0" parTransId="{E7831D40-3EBA-CE4C-A32A-622110431A69}" sibTransId="{9E2E8C53-27D2-9E44-893E-2C0FE291FC62}"/>
    <dgm:cxn modelId="{4FD59E80-A6C8-9040-9F5A-9A06CC389846}" srcId="{C2008D00-9D92-D347-8941-49AFAE57FBB7}" destId="{ECB34539-797F-9546-A583-576AF56BACDC}" srcOrd="2" destOrd="0" parTransId="{D1DC5FA5-3C29-3944-86ED-A41553B89D76}" sibTransId="{45092E38-166F-FD45-B3B7-4F6E8900AC90}"/>
    <dgm:cxn modelId="{36261991-C4D4-074A-BFA7-CF81C7B1E904}" type="presOf" srcId="{69179807-AB93-7748-AC2C-15CFAE03103A}" destId="{12A06BCC-2CE6-E348-8689-21C4200E76C6}" srcOrd="0" destOrd="0" presId="urn:microsoft.com/office/officeart/2008/layout/LinedList"/>
    <dgm:cxn modelId="{F0DCC892-26F9-9B4D-954A-EB1F595B9DB8}" type="presOf" srcId="{0E516458-AF6F-DB41-BFEE-FBBD68334AC5}" destId="{7CC73286-71E9-0E48-91DD-9739172EF78E}" srcOrd="0" destOrd="0" presId="urn:microsoft.com/office/officeart/2008/layout/LinedList"/>
    <dgm:cxn modelId="{15386895-2C09-2C4D-8E3F-99A94DFDE18F}" srcId="{1CAD5867-1A38-144C-B91D-E283FCEC8DA5}" destId="{0E516458-AF6F-DB41-BFEE-FBBD68334AC5}" srcOrd="0" destOrd="0" parTransId="{D7C976D4-2F50-414E-8BE0-B0065C20773C}" sibTransId="{59B63237-ABAE-7D4F-AE76-2E97F5C8F912}"/>
    <dgm:cxn modelId="{1C474F9A-A7B7-D144-8AED-31A19A6A8248}" type="presOf" srcId="{8239DF49-FC87-2D49-9892-AC513389A833}" destId="{BDC6FDC8-D4A3-FA44-9BA6-36EF5DE5809C}" srcOrd="0" destOrd="0" presId="urn:microsoft.com/office/officeart/2008/layout/LinedList"/>
    <dgm:cxn modelId="{8234FF9B-A78C-9B41-9CEE-7C1C92E81E59}" srcId="{ECB34539-797F-9546-A583-576AF56BACDC}" destId="{69179807-AB93-7748-AC2C-15CFAE03103A}" srcOrd="0" destOrd="0" parTransId="{0540E7D1-7249-954F-B228-6FD4D031CB03}" sibTransId="{3F8DBC74-1B68-554A-9B2B-5B16A30D8BD9}"/>
    <dgm:cxn modelId="{BAE0B29C-D150-E545-B5D3-219ADB9FA6E6}" srcId="{C2008D00-9D92-D347-8941-49AFAE57FBB7}" destId="{8FE38B41-06A8-7648-B9F4-AC5C01B3B760}" srcOrd="9" destOrd="0" parTransId="{9FD30891-FAE8-5C41-A2AB-8700B5AED5E3}" sibTransId="{E464CB0B-3D67-3146-A8A9-D386D96BA9BA}"/>
    <dgm:cxn modelId="{28FB709E-16DB-FE48-9EFA-74211C98FD9F}" type="presOf" srcId="{7D7C0AA6-FC6C-BF46-BF65-E98E7F6B7542}" destId="{B26779CF-0609-8C44-B8ED-C99118F6D736}" srcOrd="0" destOrd="0" presId="urn:microsoft.com/office/officeart/2008/layout/LinedList"/>
    <dgm:cxn modelId="{BD7D1CB0-13D4-D944-AB0E-6D88DD5527CE}" type="presOf" srcId="{61DE03B0-7AF7-CC49-9ABD-52DD4FAE7F46}" destId="{DB0AE87A-2280-C946-A18B-E257F1AA6FC9}" srcOrd="0" destOrd="0" presId="urn:microsoft.com/office/officeart/2008/layout/LinedList"/>
    <dgm:cxn modelId="{CC0B4BB0-E33B-DD4B-9E76-F05EE8BEB37C}" srcId="{26182E38-D8EF-A445-AD52-5F47B1321464}" destId="{EAEE75EE-EA8E-D14C-A14D-9C400F71E71C}" srcOrd="0" destOrd="0" parTransId="{31A49C69-FA5D-4245-A151-339200A9CB5B}" sibTransId="{7B6C7891-022F-1F48-8781-37D8B9E7FCEA}"/>
    <dgm:cxn modelId="{103758B2-55A6-184F-A44A-72A6F54B1CD4}" type="presOf" srcId="{1CAD5867-1A38-144C-B91D-E283FCEC8DA5}" destId="{C01667CE-78E3-8641-B8FA-6A1E18B6895A}" srcOrd="0" destOrd="0" presId="urn:microsoft.com/office/officeart/2008/layout/LinedList"/>
    <dgm:cxn modelId="{7031D5B5-B480-134A-A5D1-2C2810641861}" srcId="{7CD58EFB-8034-A746-80E8-E28B0EE14030}" destId="{C2008D00-9D92-D347-8941-49AFAE57FBB7}" srcOrd="0" destOrd="0" parTransId="{3F9F5E6B-5C39-2942-83F5-7176B5339C99}" sibTransId="{A1F9BB75-5D23-FC47-9EC8-A674A050FBF9}"/>
    <dgm:cxn modelId="{7696CBB7-3D62-C44A-B25E-C7213E0711E4}" type="presOf" srcId="{93659536-42D9-3845-9FB6-BACA15B9E7DC}" destId="{88695F78-01AE-CD4A-883A-3C40AAF52CE7}" srcOrd="0" destOrd="0" presId="urn:microsoft.com/office/officeart/2008/layout/LinedList"/>
    <dgm:cxn modelId="{34BE51B9-6D7F-4849-906D-6D810AF0D534}" type="presOf" srcId="{E00715D2-11A7-B34F-B9D6-B5C2EB62C6F5}" destId="{79FD1498-FCC2-404E-9F03-07BDCCE38817}" srcOrd="0" destOrd="0" presId="urn:microsoft.com/office/officeart/2008/layout/LinedList"/>
    <dgm:cxn modelId="{256798BD-5642-AD49-8D8C-04AAE7812849}" srcId="{C2008D00-9D92-D347-8941-49AFAE57FBB7}" destId="{72071F69-D6CD-8440-B7F2-6028087AC1B5}" srcOrd="11" destOrd="0" parTransId="{1A5FC5A4-1628-1F44-9F17-E2F40977E0AC}" sibTransId="{43B7F8DD-3834-484A-A71F-92836793E23F}"/>
    <dgm:cxn modelId="{72740DC0-8EA8-7247-B75A-A3438A3B479A}" type="presOf" srcId="{1DBB5781-7C03-C84E-B367-8E34CF45E2A7}" destId="{A7D40107-4E8A-AF45-912B-5E5AA10CAB60}" srcOrd="0" destOrd="0" presId="urn:microsoft.com/office/officeart/2008/layout/LinedList"/>
    <dgm:cxn modelId="{90F8F7C0-8D0A-D942-B4B9-523DDB93C12D}" srcId="{C2008D00-9D92-D347-8941-49AFAE57FBB7}" destId="{C58D1890-515F-5B42-9A96-8805EF87BC30}" srcOrd="3" destOrd="0" parTransId="{05BF2F2C-FE60-C948-B467-3BD8B4F57DD6}" sibTransId="{274C238A-BBA0-EB4F-8F0F-4614A486F0B5}"/>
    <dgm:cxn modelId="{2BA0B5C2-02B6-814B-8442-8D8FB72F5515}" type="presOf" srcId="{40245406-799E-DC42-AE88-5D3A69C4543A}" destId="{45662F93-38CB-1243-A0D7-D20C0781FFC5}" srcOrd="0" destOrd="0" presId="urn:microsoft.com/office/officeart/2008/layout/LinedList"/>
    <dgm:cxn modelId="{459689C3-BE71-0646-9810-9A4505EFA86C}" type="presOf" srcId="{C58D1890-515F-5B42-9A96-8805EF87BC30}" destId="{88CE1C48-EBC1-7A41-8E0A-2B6DDC2A07D9}" srcOrd="0" destOrd="0" presId="urn:microsoft.com/office/officeart/2008/layout/LinedList"/>
    <dgm:cxn modelId="{2E1A4EC5-7599-DA45-9F46-53342A572087}" srcId="{C2008D00-9D92-D347-8941-49AFAE57FBB7}" destId="{7D7C0AA6-FC6C-BF46-BF65-E98E7F6B7542}" srcOrd="0" destOrd="0" parTransId="{02DCB19C-3409-CF4D-8594-2E4D2334ED80}" sibTransId="{EFCE4658-54FA-F046-B27C-78DA26279FD2}"/>
    <dgm:cxn modelId="{22A639C8-FBE9-1240-8803-C559F09D9500}" type="presOf" srcId="{72071F69-D6CD-8440-B7F2-6028087AC1B5}" destId="{1BF8487D-B944-1B43-AE1B-7CADCE218545}" srcOrd="0" destOrd="0" presId="urn:microsoft.com/office/officeart/2008/layout/LinedList"/>
    <dgm:cxn modelId="{16FB7BCD-7D48-AB4A-83A8-4EF71552B178}" type="presOf" srcId="{C2008D00-9D92-D347-8941-49AFAE57FBB7}" destId="{BEC01526-9021-3A43-B541-645119DB859C}" srcOrd="0" destOrd="0" presId="urn:microsoft.com/office/officeart/2008/layout/LinedList"/>
    <dgm:cxn modelId="{D2A1FDD0-C370-2145-A174-648363A8380D}" type="presOf" srcId="{AF485EE2-F3D1-6B44-AABD-B68B687EE254}" destId="{8A84257F-1A1E-4748-90C9-69DC00F83858}" srcOrd="0" destOrd="0" presId="urn:microsoft.com/office/officeart/2008/layout/LinedList"/>
    <dgm:cxn modelId="{B77F71D4-D33B-3344-8074-74F1C9DB7F92}" srcId="{93659536-42D9-3845-9FB6-BACA15B9E7DC}" destId="{1DBB5781-7C03-C84E-B367-8E34CF45E2A7}" srcOrd="0" destOrd="0" parTransId="{AEACFD93-5469-E543-B1D8-79B99DFA08DB}" sibTransId="{13499C8A-F485-114C-A2EB-6983388FB881}"/>
    <dgm:cxn modelId="{A10382D6-5FB2-994A-85AC-BD3F0EA7DDF4}" srcId="{72071F69-D6CD-8440-B7F2-6028087AC1B5}" destId="{36F364EC-F8B8-6947-8FDA-95DBC2C4A66C}" srcOrd="0" destOrd="0" parTransId="{62128387-0148-564F-8A36-3BD5AEC669E8}" sibTransId="{6FDC9CD3-5E2F-E74C-B5F8-D6D5F1C7ED7A}"/>
    <dgm:cxn modelId="{89BC19E6-EF44-CD45-93EA-702F267CCF49}" srcId="{C2008D00-9D92-D347-8941-49AFAE57FBB7}" destId="{30582E2B-914C-5B4A-9C42-4FA227B0DAD6}" srcOrd="8" destOrd="0" parTransId="{BF638426-DFDE-1842-AD37-A5EF56EAB4D2}" sibTransId="{FA6A3042-CAC7-E741-A9E4-51A3763F2B86}"/>
    <dgm:cxn modelId="{C3D5D3E7-441E-BD41-A664-0BBB06F16AFC}" srcId="{C58D1890-515F-5B42-9A96-8805EF87BC30}" destId="{40245406-799E-DC42-AE88-5D3A69C4543A}" srcOrd="0" destOrd="0" parTransId="{CE8829AC-423A-2A42-811A-41A9E01D4DEA}" sibTransId="{CEB47B58-38B3-004C-97E2-E05152387DD6}"/>
    <dgm:cxn modelId="{546618EF-D589-1A43-A360-E1DB95E309BD}" type="presOf" srcId="{7CD58EFB-8034-A746-80E8-E28B0EE14030}" destId="{D28D1F09-F6FE-D146-A908-8A14890BA1EB}" srcOrd="0" destOrd="0" presId="urn:microsoft.com/office/officeart/2008/layout/LinedList"/>
    <dgm:cxn modelId="{C098BAF4-9636-3147-BAB3-60A0C7FD153D}" type="presOf" srcId="{1D68614F-C374-B544-A9CF-D51A9785E37C}" destId="{CC878285-EA92-A642-9E20-48C980DD455D}" srcOrd="0" destOrd="0" presId="urn:microsoft.com/office/officeart/2008/layout/LinedList"/>
    <dgm:cxn modelId="{DBD8D3CD-AD86-9040-B559-B1B928C3DCAE}" type="presParOf" srcId="{D28D1F09-F6FE-D146-A908-8A14890BA1EB}" destId="{BC71DEA3-A8C2-4E47-B33B-262CCE83B627}" srcOrd="0" destOrd="0" presId="urn:microsoft.com/office/officeart/2008/layout/LinedList"/>
    <dgm:cxn modelId="{228A449B-0D50-504B-A3ED-282DF2B8004A}" type="presParOf" srcId="{D28D1F09-F6FE-D146-A908-8A14890BA1EB}" destId="{C6B28117-812D-5F4B-B7A9-AD8A2D200DDC}" srcOrd="1" destOrd="0" presId="urn:microsoft.com/office/officeart/2008/layout/LinedList"/>
    <dgm:cxn modelId="{EBA4721E-55C4-A746-855D-967DC88CD91E}" type="presParOf" srcId="{C6B28117-812D-5F4B-B7A9-AD8A2D200DDC}" destId="{BEC01526-9021-3A43-B541-645119DB859C}" srcOrd="0" destOrd="0" presId="urn:microsoft.com/office/officeart/2008/layout/LinedList"/>
    <dgm:cxn modelId="{2AB30A1F-968C-3540-B097-23E99E535EE4}" type="presParOf" srcId="{C6B28117-812D-5F4B-B7A9-AD8A2D200DDC}" destId="{15BDE5A4-9C04-694A-9326-6453E81C6633}" srcOrd="1" destOrd="0" presId="urn:microsoft.com/office/officeart/2008/layout/LinedList"/>
    <dgm:cxn modelId="{149578AA-6F01-E845-A36E-270CEE8EA73E}" type="presParOf" srcId="{15BDE5A4-9C04-694A-9326-6453E81C6633}" destId="{0670AB1B-081A-224B-9721-86E5D1429D92}" srcOrd="0" destOrd="0" presId="urn:microsoft.com/office/officeart/2008/layout/LinedList"/>
    <dgm:cxn modelId="{B4D1F90F-EE97-6B40-BA6D-CA5BB0488C88}" type="presParOf" srcId="{15BDE5A4-9C04-694A-9326-6453E81C6633}" destId="{51434FF7-0912-EF49-B8B5-259FFF9C2C60}" srcOrd="1" destOrd="0" presId="urn:microsoft.com/office/officeart/2008/layout/LinedList"/>
    <dgm:cxn modelId="{0AF1DF1E-18B1-D04D-951B-7D7EA77D7519}" type="presParOf" srcId="{51434FF7-0912-EF49-B8B5-259FFF9C2C60}" destId="{FB35AD3E-0DCB-3440-8E23-EE0A381ED7A7}" srcOrd="0" destOrd="0" presId="urn:microsoft.com/office/officeart/2008/layout/LinedList"/>
    <dgm:cxn modelId="{BF38D805-79CD-DF48-A0D8-ABFA120D541B}" type="presParOf" srcId="{51434FF7-0912-EF49-B8B5-259FFF9C2C60}" destId="{B26779CF-0609-8C44-B8ED-C99118F6D736}" srcOrd="1" destOrd="0" presId="urn:microsoft.com/office/officeart/2008/layout/LinedList"/>
    <dgm:cxn modelId="{AB6C40A7-1F74-EB40-BDC8-E2CF5527B164}" type="presParOf" srcId="{51434FF7-0912-EF49-B8B5-259FFF9C2C60}" destId="{67B19252-9E63-964E-9AF3-C3114B2628E7}" srcOrd="2" destOrd="0" presId="urn:microsoft.com/office/officeart/2008/layout/LinedList"/>
    <dgm:cxn modelId="{CFB2182C-823F-C948-A760-8A95C6910F22}" type="presParOf" srcId="{67B19252-9E63-964E-9AF3-C3114B2628E7}" destId="{0D68DE52-BA00-F941-B108-61F78CCD30DB}" srcOrd="0" destOrd="0" presId="urn:microsoft.com/office/officeart/2008/layout/LinedList"/>
    <dgm:cxn modelId="{599ED9FE-1BC2-A84C-8D9B-CF305F3DCDEC}" type="presParOf" srcId="{0D68DE52-BA00-F941-B108-61F78CCD30DB}" destId="{3F74EFA0-8AD8-4F48-9A80-24CAC96FE658}" srcOrd="0" destOrd="0" presId="urn:microsoft.com/office/officeart/2008/layout/LinedList"/>
    <dgm:cxn modelId="{DECD8604-C653-0A49-B01B-23102442EC2A}" type="presParOf" srcId="{0D68DE52-BA00-F941-B108-61F78CCD30DB}" destId="{DB0AE87A-2280-C946-A18B-E257F1AA6FC9}" srcOrd="1" destOrd="0" presId="urn:microsoft.com/office/officeart/2008/layout/LinedList"/>
    <dgm:cxn modelId="{333D91E1-B4EC-E747-BA46-420B9CED7369}" type="presParOf" srcId="{0D68DE52-BA00-F941-B108-61F78CCD30DB}" destId="{DE3AE86F-0E29-A349-AEA9-5A3C751B910B}" srcOrd="2" destOrd="0" presId="urn:microsoft.com/office/officeart/2008/layout/LinedList"/>
    <dgm:cxn modelId="{8D4F1BB1-E303-F74F-B349-00DE7CF5B75B}" type="presParOf" srcId="{15BDE5A4-9C04-694A-9326-6453E81C6633}" destId="{1E0DDABB-A504-064C-9A25-ECEC55A63DD1}" srcOrd="2" destOrd="0" presId="urn:microsoft.com/office/officeart/2008/layout/LinedList"/>
    <dgm:cxn modelId="{21D45B0D-7C2B-AE49-A10D-4CD980CAF89D}" type="presParOf" srcId="{15BDE5A4-9C04-694A-9326-6453E81C6633}" destId="{7DCAD103-2CA4-834D-B536-4755E36B507D}" srcOrd="3" destOrd="0" presId="urn:microsoft.com/office/officeart/2008/layout/LinedList"/>
    <dgm:cxn modelId="{9013874B-1E6B-5049-894C-C87502EAD95F}" type="presParOf" srcId="{15BDE5A4-9C04-694A-9326-6453E81C6633}" destId="{23AFF83B-E704-9E41-90E3-08BA2B4F021C}" srcOrd="4" destOrd="0" presId="urn:microsoft.com/office/officeart/2008/layout/LinedList"/>
    <dgm:cxn modelId="{8391D611-A166-A64A-B4B1-02B80B6C4EC7}" type="presParOf" srcId="{23AFF83B-E704-9E41-90E3-08BA2B4F021C}" destId="{200C5946-DC8B-464A-8962-D255D8BFC0CD}" srcOrd="0" destOrd="0" presId="urn:microsoft.com/office/officeart/2008/layout/LinedList"/>
    <dgm:cxn modelId="{B7F26D24-046D-204D-877F-F31E5F670C2D}" type="presParOf" srcId="{23AFF83B-E704-9E41-90E3-08BA2B4F021C}" destId="{1892F1BA-776A-5D46-8664-698ED9532789}" srcOrd="1" destOrd="0" presId="urn:microsoft.com/office/officeart/2008/layout/LinedList"/>
    <dgm:cxn modelId="{DB09033D-F673-ED4A-B1DA-C2C5AEECA4FB}" type="presParOf" srcId="{23AFF83B-E704-9E41-90E3-08BA2B4F021C}" destId="{0A7EB92D-E7CD-D040-95E4-8E9A9EEFC2A1}" srcOrd="2" destOrd="0" presId="urn:microsoft.com/office/officeart/2008/layout/LinedList"/>
    <dgm:cxn modelId="{FE442908-1CA8-E549-830A-E4B7804C6903}" type="presParOf" srcId="{0A7EB92D-E7CD-D040-95E4-8E9A9EEFC2A1}" destId="{11BC85FB-E771-0744-B173-64917F14E05C}" srcOrd="0" destOrd="0" presId="urn:microsoft.com/office/officeart/2008/layout/LinedList"/>
    <dgm:cxn modelId="{C072C553-0EC0-EF48-AF70-9582CB35DD12}" type="presParOf" srcId="{11BC85FB-E771-0744-B173-64917F14E05C}" destId="{3289E66D-6AF2-2E4D-9C66-B7E8E19BE2CE}" srcOrd="0" destOrd="0" presId="urn:microsoft.com/office/officeart/2008/layout/LinedList"/>
    <dgm:cxn modelId="{AC1DCEDD-55FA-B643-805A-29773959DF15}" type="presParOf" srcId="{11BC85FB-E771-0744-B173-64917F14E05C}" destId="{E8565EE2-E228-BB49-82E0-62F06618B498}" srcOrd="1" destOrd="0" presId="urn:microsoft.com/office/officeart/2008/layout/LinedList"/>
    <dgm:cxn modelId="{FF290495-32F0-9143-9363-F6CC266036C8}" type="presParOf" srcId="{11BC85FB-E771-0744-B173-64917F14E05C}" destId="{4BFDECF1-27F7-F046-8388-F682127C4FAC}" srcOrd="2" destOrd="0" presId="urn:microsoft.com/office/officeart/2008/layout/LinedList"/>
    <dgm:cxn modelId="{67B3A3D0-A466-574B-AAC7-F22C841629F1}" type="presParOf" srcId="{15BDE5A4-9C04-694A-9326-6453E81C6633}" destId="{67CE82C3-153A-9446-9CED-B8DDAD646690}" srcOrd="5" destOrd="0" presId="urn:microsoft.com/office/officeart/2008/layout/LinedList"/>
    <dgm:cxn modelId="{921A96D8-BF9C-304F-B901-ABD5F17D783F}" type="presParOf" srcId="{15BDE5A4-9C04-694A-9326-6453E81C6633}" destId="{37FCEDD9-3B51-9A47-97E3-96792D151E62}" srcOrd="6" destOrd="0" presId="urn:microsoft.com/office/officeart/2008/layout/LinedList"/>
    <dgm:cxn modelId="{7257D05F-39BA-AB46-A627-0390CA1F92E6}" type="presParOf" srcId="{15BDE5A4-9C04-694A-9326-6453E81C6633}" destId="{6B497C5F-2FB6-2149-B1F9-22FA4E3B8BDF}" srcOrd="7" destOrd="0" presId="urn:microsoft.com/office/officeart/2008/layout/LinedList"/>
    <dgm:cxn modelId="{46A0A913-F1BC-A141-B40F-46A68B597559}" type="presParOf" srcId="{6B497C5F-2FB6-2149-B1F9-22FA4E3B8BDF}" destId="{D66C5388-7BD9-D14E-A769-18DBAAA94FDB}" srcOrd="0" destOrd="0" presId="urn:microsoft.com/office/officeart/2008/layout/LinedList"/>
    <dgm:cxn modelId="{AD22C527-31CC-4044-97CB-D6CC967DE8BA}" type="presParOf" srcId="{6B497C5F-2FB6-2149-B1F9-22FA4E3B8BDF}" destId="{D04CD039-EC95-D14E-A995-01402C877A8C}" srcOrd="1" destOrd="0" presId="urn:microsoft.com/office/officeart/2008/layout/LinedList"/>
    <dgm:cxn modelId="{BFCC8AFD-A9FD-EF4E-9232-C69331B9A8F6}" type="presParOf" srcId="{6B497C5F-2FB6-2149-B1F9-22FA4E3B8BDF}" destId="{C17FE8A4-4D74-DD4C-A0C1-7D2BC6AFF50E}" srcOrd="2" destOrd="0" presId="urn:microsoft.com/office/officeart/2008/layout/LinedList"/>
    <dgm:cxn modelId="{573B030C-2AEB-B54E-990E-0D05E1D24216}" type="presParOf" srcId="{C17FE8A4-4D74-DD4C-A0C1-7D2BC6AFF50E}" destId="{25050B30-FCCC-C544-A528-4EA7D075221A}" srcOrd="0" destOrd="0" presId="urn:microsoft.com/office/officeart/2008/layout/LinedList"/>
    <dgm:cxn modelId="{BEF18089-7698-9447-BFD0-F47D3236B036}" type="presParOf" srcId="{25050B30-FCCC-C544-A528-4EA7D075221A}" destId="{41E44492-509F-9B47-B9D6-F0E6D62155FA}" srcOrd="0" destOrd="0" presId="urn:microsoft.com/office/officeart/2008/layout/LinedList"/>
    <dgm:cxn modelId="{20E118B7-A92A-2247-B081-047BC804B4C0}" type="presParOf" srcId="{25050B30-FCCC-C544-A528-4EA7D075221A}" destId="{12A06BCC-2CE6-E348-8689-21C4200E76C6}" srcOrd="1" destOrd="0" presId="urn:microsoft.com/office/officeart/2008/layout/LinedList"/>
    <dgm:cxn modelId="{4FE8F53C-166D-FE48-947D-909E30A8BBB0}" type="presParOf" srcId="{25050B30-FCCC-C544-A528-4EA7D075221A}" destId="{933ADEC4-2784-3444-ACB2-E60B229212D0}" srcOrd="2" destOrd="0" presId="urn:microsoft.com/office/officeart/2008/layout/LinedList"/>
    <dgm:cxn modelId="{01CC5533-B9D0-D145-90C0-A5A50A3936CA}" type="presParOf" srcId="{15BDE5A4-9C04-694A-9326-6453E81C6633}" destId="{88A76A0C-604F-424E-8235-CE150E016142}" srcOrd="8" destOrd="0" presId="urn:microsoft.com/office/officeart/2008/layout/LinedList"/>
    <dgm:cxn modelId="{0115BAFA-4932-9B4B-B480-9665CAD4109D}" type="presParOf" srcId="{15BDE5A4-9C04-694A-9326-6453E81C6633}" destId="{B47155DC-A799-EB4E-A0B9-0092251E5596}" srcOrd="9" destOrd="0" presId="urn:microsoft.com/office/officeart/2008/layout/LinedList"/>
    <dgm:cxn modelId="{83C8AFEE-E8EE-8E48-BFA5-F63B4804E879}" type="presParOf" srcId="{15BDE5A4-9C04-694A-9326-6453E81C6633}" destId="{CD293A24-434E-564C-9E18-833C36D25B3E}" srcOrd="10" destOrd="0" presId="urn:microsoft.com/office/officeart/2008/layout/LinedList"/>
    <dgm:cxn modelId="{98753201-2243-BC45-B1C0-4D1DCB612D5C}" type="presParOf" srcId="{CD293A24-434E-564C-9E18-833C36D25B3E}" destId="{DF4A1763-5EB7-864C-8D37-43241A0E3D94}" srcOrd="0" destOrd="0" presId="urn:microsoft.com/office/officeart/2008/layout/LinedList"/>
    <dgm:cxn modelId="{5D704AE5-C127-DA41-855C-99FFD0DA3327}" type="presParOf" srcId="{CD293A24-434E-564C-9E18-833C36D25B3E}" destId="{88CE1C48-EBC1-7A41-8E0A-2B6DDC2A07D9}" srcOrd="1" destOrd="0" presId="urn:microsoft.com/office/officeart/2008/layout/LinedList"/>
    <dgm:cxn modelId="{D44B5028-39B8-E945-BAA5-90BDCBD324EB}" type="presParOf" srcId="{CD293A24-434E-564C-9E18-833C36D25B3E}" destId="{C58D4C34-A179-0248-A969-CF96430221C1}" srcOrd="2" destOrd="0" presId="urn:microsoft.com/office/officeart/2008/layout/LinedList"/>
    <dgm:cxn modelId="{9D736462-4417-E740-B99A-C8C680C992EE}" type="presParOf" srcId="{C58D4C34-A179-0248-A969-CF96430221C1}" destId="{E0AE0ACF-D046-7145-A63A-E90AB1160413}" srcOrd="0" destOrd="0" presId="urn:microsoft.com/office/officeart/2008/layout/LinedList"/>
    <dgm:cxn modelId="{4BBB4C51-4D18-FE49-8D10-214B3FDD33A9}" type="presParOf" srcId="{E0AE0ACF-D046-7145-A63A-E90AB1160413}" destId="{A41B3569-2FA5-6349-8B32-08C7A1333837}" srcOrd="0" destOrd="0" presId="urn:microsoft.com/office/officeart/2008/layout/LinedList"/>
    <dgm:cxn modelId="{55A86846-8ECC-B846-A935-56269546CCF2}" type="presParOf" srcId="{E0AE0ACF-D046-7145-A63A-E90AB1160413}" destId="{45662F93-38CB-1243-A0D7-D20C0781FFC5}" srcOrd="1" destOrd="0" presId="urn:microsoft.com/office/officeart/2008/layout/LinedList"/>
    <dgm:cxn modelId="{DC6673E9-2996-C44D-B889-DD3A9659507E}" type="presParOf" srcId="{E0AE0ACF-D046-7145-A63A-E90AB1160413}" destId="{3B311833-308F-1849-8D19-EC60FDA2D8DD}" srcOrd="2" destOrd="0" presId="urn:microsoft.com/office/officeart/2008/layout/LinedList"/>
    <dgm:cxn modelId="{FA5E6D65-1242-2C4A-9FD6-0F006F2CF15F}" type="presParOf" srcId="{15BDE5A4-9C04-694A-9326-6453E81C6633}" destId="{0B763B73-533B-D54E-ABDF-A7BEB9882EF7}" srcOrd="11" destOrd="0" presId="urn:microsoft.com/office/officeart/2008/layout/LinedList"/>
    <dgm:cxn modelId="{697258D7-2E7B-204A-B0FF-B1E3908649B2}" type="presParOf" srcId="{15BDE5A4-9C04-694A-9326-6453E81C6633}" destId="{D299D193-159D-FC4E-AFB2-8B6237366C7D}" srcOrd="12" destOrd="0" presId="urn:microsoft.com/office/officeart/2008/layout/LinedList"/>
    <dgm:cxn modelId="{D97AE98E-2DCE-304B-B11F-022FD1C77D09}" type="presParOf" srcId="{15BDE5A4-9C04-694A-9326-6453E81C6633}" destId="{9E9E0C27-FEC6-B546-A8F0-3529F6AA5423}" srcOrd="13" destOrd="0" presId="urn:microsoft.com/office/officeart/2008/layout/LinedList"/>
    <dgm:cxn modelId="{C09C5BB7-8315-1544-A464-4AA3D44558B5}" type="presParOf" srcId="{9E9E0C27-FEC6-B546-A8F0-3529F6AA5423}" destId="{7173FB4E-E0A2-D54B-BFA0-5B77FECAEAB5}" srcOrd="0" destOrd="0" presId="urn:microsoft.com/office/officeart/2008/layout/LinedList"/>
    <dgm:cxn modelId="{E8C3AE3C-020E-AD4B-BDDC-C42EFDAF3ADD}" type="presParOf" srcId="{9E9E0C27-FEC6-B546-A8F0-3529F6AA5423}" destId="{C01667CE-78E3-8641-B8FA-6A1E18B6895A}" srcOrd="1" destOrd="0" presId="urn:microsoft.com/office/officeart/2008/layout/LinedList"/>
    <dgm:cxn modelId="{315AB5F9-4863-CB49-8008-53535FCA0EAF}" type="presParOf" srcId="{9E9E0C27-FEC6-B546-A8F0-3529F6AA5423}" destId="{350F67CB-E7D8-6A4E-9859-7793ECB73FB6}" srcOrd="2" destOrd="0" presId="urn:microsoft.com/office/officeart/2008/layout/LinedList"/>
    <dgm:cxn modelId="{3F9128C1-F657-674E-9D30-EBF612163E88}" type="presParOf" srcId="{350F67CB-E7D8-6A4E-9859-7793ECB73FB6}" destId="{145D672C-8427-114D-8BE9-B42534C63653}" srcOrd="0" destOrd="0" presId="urn:microsoft.com/office/officeart/2008/layout/LinedList"/>
    <dgm:cxn modelId="{1C40A7A4-7F45-0F43-A038-B51EB9CACEC6}" type="presParOf" srcId="{145D672C-8427-114D-8BE9-B42534C63653}" destId="{3638B654-22E1-9446-BD03-02F1AC425345}" srcOrd="0" destOrd="0" presId="urn:microsoft.com/office/officeart/2008/layout/LinedList"/>
    <dgm:cxn modelId="{40309699-C9D7-6D4B-A7E9-73D8F7B985A8}" type="presParOf" srcId="{145D672C-8427-114D-8BE9-B42534C63653}" destId="{7CC73286-71E9-0E48-91DD-9739172EF78E}" srcOrd="1" destOrd="0" presId="urn:microsoft.com/office/officeart/2008/layout/LinedList"/>
    <dgm:cxn modelId="{C61766C2-3AE9-E549-83D9-F712195BDC55}" type="presParOf" srcId="{145D672C-8427-114D-8BE9-B42534C63653}" destId="{CFE3A52C-5A42-234E-A244-546D3986C387}" srcOrd="2" destOrd="0" presId="urn:microsoft.com/office/officeart/2008/layout/LinedList"/>
    <dgm:cxn modelId="{7DE5F5B2-4420-DB4A-B275-C564B5834A87}" type="presParOf" srcId="{15BDE5A4-9C04-694A-9326-6453E81C6633}" destId="{176B42F3-2D57-9745-B600-0447C460DF5B}" srcOrd="14" destOrd="0" presId="urn:microsoft.com/office/officeart/2008/layout/LinedList"/>
    <dgm:cxn modelId="{C955273F-E25B-EE41-B853-479948BBB00E}" type="presParOf" srcId="{15BDE5A4-9C04-694A-9326-6453E81C6633}" destId="{8D1186B3-623E-1642-B7AF-F6BF8C4C40F4}" srcOrd="15" destOrd="0" presId="urn:microsoft.com/office/officeart/2008/layout/LinedList"/>
    <dgm:cxn modelId="{2191E735-F9F0-3548-A753-FF85DBE0EF9E}" type="presParOf" srcId="{15BDE5A4-9C04-694A-9326-6453E81C6633}" destId="{24B8A008-25E2-1448-8329-F0136C6B5721}" srcOrd="16" destOrd="0" presId="urn:microsoft.com/office/officeart/2008/layout/LinedList"/>
    <dgm:cxn modelId="{20460CBE-FFA9-E742-B984-A5E4AF63BCFD}" type="presParOf" srcId="{24B8A008-25E2-1448-8329-F0136C6B5721}" destId="{3AB59070-2614-CC4D-BF3F-08D60C3371AE}" srcOrd="0" destOrd="0" presId="urn:microsoft.com/office/officeart/2008/layout/LinedList"/>
    <dgm:cxn modelId="{D3E62047-7E73-AE48-B9BA-1BF19849AAF5}" type="presParOf" srcId="{24B8A008-25E2-1448-8329-F0136C6B5721}" destId="{711FFC3C-B004-674B-AA7F-4AB52163CD86}" srcOrd="1" destOrd="0" presId="urn:microsoft.com/office/officeart/2008/layout/LinedList"/>
    <dgm:cxn modelId="{5FC84477-7273-B44F-BE51-DDFA90548D9C}" type="presParOf" srcId="{24B8A008-25E2-1448-8329-F0136C6B5721}" destId="{8DE0BD49-4BE3-F548-9089-F7EF36974647}" srcOrd="2" destOrd="0" presId="urn:microsoft.com/office/officeart/2008/layout/LinedList"/>
    <dgm:cxn modelId="{CBDEFA97-C0D4-A342-8EE0-A40E7CB019D2}" type="presParOf" srcId="{8DE0BD49-4BE3-F548-9089-F7EF36974647}" destId="{ACB6393A-116C-DF4D-9F83-F0E139B666CF}" srcOrd="0" destOrd="0" presId="urn:microsoft.com/office/officeart/2008/layout/LinedList"/>
    <dgm:cxn modelId="{F70614F2-43FB-1D4A-BF27-E934982469B6}" type="presParOf" srcId="{ACB6393A-116C-DF4D-9F83-F0E139B666CF}" destId="{5575B612-77F1-4A45-BD1A-E6F35846306F}" srcOrd="0" destOrd="0" presId="urn:microsoft.com/office/officeart/2008/layout/LinedList"/>
    <dgm:cxn modelId="{DA4FB67B-8F13-6845-9569-1BE0D5C538F6}" type="presParOf" srcId="{ACB6393A-116C-DF4D-9F83-F0E139B666CF}" destId="{0DE55ED2-AAC9-7A4A-9910-EE9FDDF6FA32}" srcOrd="1" destOrd="0" presId="urn:microsoft.com/office/officeart/2008/layout/LinedList"/>
    <dgm:cxn modelId="{8B7E10FC-BD3C-9C47-8864-B4602C27CA4B}" type="presParOf" srcId="{ACB6393A-116C-DF4D-9F83-F0E139B666CF}" destId="{14B98786-B352-3F42-BB6B-A97792BFB1DE}" srcOrd="2" destOrd="0" presId="urn:microsoft.com/office/officeart/2008/layout/LinedList"/>
    <dgm:cxn modelId="{5C4A5B09-3F5F-C848-8B51-FA60B0B02A06}" type="presParOf" srcId="{15BDE5A4-9C04-694A-9326-6453E81C6633}" destId="{9B7413EB-FEDC-0B45-81A1-8F076F9DAD09}" srcOrd="17" destOrd="0" presId="urn:microsoft.com/office/officeart/2008/layout/LinedList"/>
    <dgm:cxn modelId="{624E09E6-69D6-8546-A748-3D93E3157066}" type="presParOf" srcId="{15BDE5A4-9C04-694A-9326-6453E81C6633}" destId="{192AAB62-1BF3-BB46-BABC-F16422051FAC}" srcOrd="18" destOrd="0" presId="urn:microsoft.com/office/officeart/2008/layout/LinedList"/>
    <dgm:cxn modelId="{DC9647A2-1BD1-5A4C-BB3A-BF0D3B50E0FE}" type="presParOf" srcId="{15BDE5A4-9C04-694A-9326-6453E81C6633}" destId="{DD252A63-EAEE-B14F-9192-6C78B35BBAAB}" srcOrd="19" destOrd="0" presId="urn:microsoft.com/office/officeart/2008/layout/LinedList"/>
    <dgm:cxn modelId="{370585D0-F4FE-2745-B14D-81479F4AB8F7}" type="presParOf" srcId="{DD252A63-EAEE-B14F-9192-6C78B35BBAAB}" destId="{A86D7696-F20B-154D-8D0A-BD9B61B226FE}" srcOrd="0" destOrd="0" presId="urn:microsoft.com/office/officeart/2008/layout/LinedList"/>
    <dgm:cxn modelId="{4DF5C2D2-D080-3448-AC12-EA2B0FF20D7D}" type="presParOf" srcId="{DD252A63-EAEE-B14F-9192-6C78B35BBAAB}" destId="{E6DE0E03-AF3F-C242-A778-49F6A29AFB91}" srcOrd="1" destOrd="0" presId="urn:microsoft.com/office/officeart/2008/layout/LinedList"/>
    <dgm:cxn modelId="{8455701C-D079-5A45-8F5C-8B4E4F734D53}" type="presParOf" srcId="{DD252A63-EAEE-B14F-9192-6C78B35BBAAB}" destId="{3E4D6D3B-C428-424F-AD1D-0586CF0F0B1F}" srcOrd="2" destOrd="0" presId="urn:microsoft.com/office/officeart/2008/layout/LinedList"/>
    <dgm:cxn modelId="{5192C059-8AAE-144A-B0AB-CEEA6CBB0DF5}" type="presParOf" srcId="{3E4D6D3B-C428-424F-AD1D-0586CF0F0B1F}" destId="{E124A2D0-8FAF-8842-8634-2BC8D1CDD9DA}" srcOrd="0" destOrd="0" presId="urn:microsoft.com/office/officeart/2008/layout/LinedList"/>
    <dgm:cxn modelId="{3A8132B5-6381-864A-898F-77D6E558F961}" type="presParOf" srcId="{E124A2D0-8FAF-8842-8634-2BC8D1CDD9DA}" destId="{86585905-15A0-FD40-A376-A47F34A30E14}" srcOrd="0" destOrd="0" presId="urn:microsoft.com/office/officeart/2008/layout/LinedList"/>
    <dgm:cxn modelId="{DB762B9C-3DAB-C549-A733-306B4A7823D7}" type="presParOf" srcId="{E124A2D0-8FAF-8842-8634-2BC8D1CDD9DA}" destId="{27F4877F-E6DA-964A-A1AC-C2FE237C60F3}" srcOrd="1" destOrd="0" presId="urn:microsoft.com/office/officeart/2008/layout/LinedList"/>
    <dgm:cxn modelId="{C09ACC40-E0A6-1E4C-8E27-03F62638BFC3}" type="presParOf" srcId="{E124A2D0-8FAF-8842-8634-2BC8D1CDD9DA}" destId="{3D5D1360-E93E-B841-9824-7829123E6317}" srcOrd="2" destOrd="0" presId="urn:microsoft.com/office/officeart/2008/layout/LinedList"/>
    <dgm:cxn modelId="{7ED3B525-5D7F-A448-A1D0-AFA50026B447}" type="presParOf" srcId="{15BDE5A4-9C04-694A-9326-6453E81C6633}" destId="{F3A7F5C4-0C68-4F4E-B44F-74272D4B68F4}" srcOrd="20" destOrd="0" presId="urn:microsoft.com/office/officeart/2008/layout/LinedList"/>
    <dgm:cxn modelId="{6413D7EC-CE18-1D4D-A2C8-D8FC53CF3863}" type="presParOf" srcId="{15BDE5A4-9C04-694A-9326-6453E81C6633}" destId="{E0522812-B70D-CB43-A0AD-4751433D7711}" srcOrd="21" destOrd="0" presId="urn:microsoft.com/office/officeart/2008/layout/LinedList"/>
    <dgm:cxn modelId="{B3B7E925-2C2A-1C4A-8EB7-EF5E8365E274}" type="presParOf" srcId="{15BDE5A4-9C04-694A-9326-6453E81C6633}" destId="{FBD03B1D-6767-5840-8ABF-7615471EEF0C}" srcOrd="22" destOrd="0" presId="urn:microsoft.com/office/officeart/2008/layout/LinedList"/>
    <dgm:cxn modelId="{553DE49F-5DF8-8345-9B24-E2DAFC95152B}" type="presParOf" srcId="{FBD03B1D-6767-5840-8ABF-7615471EEF0C}" destId="{52BC95A7-4A28-FB48-ADE7-B56E9DF88478}" srcOrd="0" destOrd="0" presId="urn:microsoft.com/office/officeart/2008/layout/LinedList"/>
    <dgm:cxn modelId="{F77FCF27-04E0-C04B-A708-A65309E35071}" type="presParOf" srcId="{FBD03B1D-6767-5840-8ABF-7615471EEF0C}" destId="{BB131FBC-7837-6E48-BE10-AFFF1DC32668}" srcOrd="1" destOrd="0" presId="urn:microsoft.com/office/officeart/2008/layout/LinedList"/>
    <dgm:cxn modelId="{23424EDF-79FD-374D-BFDE-E434E5946253}" type="presParOf" srcId="{FBD03B1D-6767-5840-8ABF-7615471EEF0C}" destId="{0A184F2B-2D85-0A46-8AC7-A7AF8F8B98FD}" srcOrd="2" destOrd="0" presId="urn:microsoft.com/office/officeart/2008/layout/LinedList"/>
    <dgm:cxn modelId="{3E7EB7B9-C373-244F-9F91-D22D938CC40B}" type="presParOf" srcId="{0A184F2B-2D85-0A46-8AC7-A7AF8F8B98FD}" destId="{71C2CB5E-CE33-754A-B4E4-79E53F501256}" srcOrd="0" destOrd="0" presId="urn:microsoft.com/office/officeart/2008/layout/LinedList"/>
    <dgm:cxn modelId="{1521606A-1054-3041-8F30-5B8E5D7EF639}" type="presParOf" srcId="{71C2CB5E-CE33-754A-B4E4-79E53F501256}" destId="{E6631E5F-3E18-0945-983B-EBEB1F6F6F93}" srcOrd="0" destOrd="0" presId="urn:microsoft.com/office/officeart/2008/layout/LinedList"/>
    <dgm:cxn modelId="{00049B75-43D0-AB42-BB4B-C3CFD9A09400}" type="presParOf" srcId="{71C2CB5E-CE33-754A-B4E4-79E53F501256}" destId="{8A84257F-1A1E-4748-90C9-69DC00F83858}" srcOrd="1" destOrd="0" presId="urn:microsoft.com/office/officeart/2008/layout/LinedList"/>
    <dgm:cxn modelId="{AC44E3FC-A995-8E43-B954-ED8F0DD48E26}" type="presParOf" srcId="{71C2CB5E-CE33-754A-B4E4-79E53F501256}" destId="{A5E0E007-7D9C-AE41-B5A1-765C497E0D1D}" srcOrd="2" destOrd="0" presId="urn:microsoft.com/office/officeart/2008/layout/LinedList"/>
    <dgm:cxn modelId="{09DE0F01-A9AB-8447-B8BC-2BE6BE33F100}" type="presParOf" srcId="{15BDE5A4-9C04-694A-9326-6453E81C6633}" destId="{0964FF40-9513-4241-B37D-73DED2A35470}" srcOrd="23" destOrd="0" presId="urn:microsoft.com/office/officeart/2008/layout/LinedList"/>
    <dgm:cxn modelId="{206AD863-8BBE-BE49-88FA-4EA528C250C5}" type="presParOf" srcId="{15BDE5A4-9C04-694A-9326-6453E81C6633}" destId="{39AC1EE8-3555-4C4E-A9B6-B23795477A3D}" srcOrd="24" destOrd="0" presId="urn:microsoft.com/office/officeart/2008/layout/LinedList"/>
    <dgm:cxn modelId="{0997CAEE-C478-224E-B290-34CD52B11D02}" type="presParOf" srcId="{15BDE5A4-9C04-694A-9326-6453E81C6633}" destId="{97B2AFCF-3CE9-8143-A94F-9FE24EA0D5D2}" srcOrd="25" destOrd="0" presId="urn:microsoft.com/office/officeart/2008/layout/LinedList"/>
    <dgm:cxn modelId="{00AE7884-AF5C-894D-B9B3-9537159CD238}" type="presParOf" srcId="{97B2AFCF-3CE9-8143-A94F-9FE24EA0D5D2}" destId="{E95BE3AB-EEEB-834A-9446-A63055F1F0C9}" srcOrd="0" destOrd="0" presId="urn:microsoft.com/office/officeart/2008/layout/LinedList"/>
    <dgm:cxn modelId="{FD18EF09-DB71-6F49-8411-A3975D6C62A1}" type="presParOf" srcId="{97B2AFCF-3CE9-8143-A94F-9FE24EA0D5D2}" destId="{BE90F75D-6571-5E4D-A006-5FAAF856DD09}" srcOrd="1" destOrd="0" presId="urn:microsoft.com/office/officeart/2008/layout/LinedList"/>
    <dgm:cxn modelId="{1D5A8150-E897-6B46-877B-ED05B1BA700B}" type="presParOf" srcId="{97B2AFCF-3CE9-8143-A94F-9FE24EA0D5D2}" destId="{F2E96FF4-45FF-204E-953F-0978142AF191}" srcOrd="2" destOrd="0" presId="urn:microsoft.com/office/officeart/2008/layout/LinedList"/>
    <dgm:cxn modelId="{5E5C0C8F-42CC-3940-AE30-322570F1BAC5}" type="presParOf" srcId="{F2E96FF4-45FF-204E-953F-0978142AF191}" destId="{5EEF7EAB-7C6A-A64E-9CEA-7AB026E4D2CA}" srcOrd="0" destOrd="0" presId="urn:microsoft.com/office/officeart/2008/layout/LinedList"/>
    <dgm:cxn modelId="{83E9DAAE-FBDB-E943-ADD0-92219F62175D}" type="presParOf" srcId="{5EEF7EAB-7C6A-A64E-9CEA-7AB026E4D2CA}" destId="{D45781CE-454F-2D47-A4CD-BDD0AC46C083}" srcOrd="0" destOrd="0" presId="urn:microsoft.com/office/officeart/2008/layout/LinedList"/>
    <dgm:cxn modelId="{22F340B6-3FB3-0C47-940F-EC47916417E5}" type="presParOf" srcId="{5EEF7EAB-7C6A-A64E-9CEA-7AB026E4D2CA}" destId="{79FD1498-FCC2-404E-9F03-07BDCCE38817}" srcOrd="1" destOrd="0" presId="urn:microsoft.com/office/officeart/2008/layout/LinedList"/>
    <dgm:cxn modelId="{AEEC83ED-059C-DA4A-9C1F-65CCD5B610E1}" type="presParOf" srcId="{5EEF7EAB-7C6A-A64E-9CEA-7AB026E4D2CA}" destId="{885AF86A-ECBA-184B-AB91-3E1F0284EE76}" srcOrd="2" destOrd="0" presId="urn:microsoft.com/office/officeart/2008/layout/LinedList"/>
    <dgm:cxn modelId="{FFF7532B-A755-0A4A-9465-6253E9554B08}" type="presParOf" srcId="{15BDE5A4-9C04-694A-9326-6453E81C6633}" destId="{CDF1933B-141B-A944-B1F0-511B11131FD2}" srcOrd="26" destOrd="0" presId="urn:microsoft.com/office/officeart/2008/layout/LinedList"/>
    <dgm:cxn modelId="{7530F7B0-AEB7-5E40-B054-DF0122CEAC77}" type="presParOf" srcId="{15BDE5A4-9C04-694A-9326-6453E81C6633}" destId="{282BECB1-CBFE-7E40-AE6D-E591F76AC8F5}" srcOrd="27" destOrd="0" presId="urn:microsoft.com/office/officeart/2008/layout/LinedList"/>
    <dgm:cxn modelId="{E9E1B289-31C8-7746-9C36-40E77D583626}" type="presParOf" srcId="{15BDE5A4-9C04-694A-9326-6453E81C6633}" destId="{DC6F6DA3-97BE-E94F-AD21-A5B7D1228D9D}" srcOrd="28" destOrd="0" presId="urn:microsoft.com/office/officeart/2008/layout/LinedList"/>
    <dgm:cxn modelId="{3D35D7E2-7A3D-8D44-A2E0-A7A83782AFEB}" type="presParOf" srcId="{DC6F6DA3-97BE-E94F-AD21-A5B7D1228D9D}" destId="{464FFD48-2D3D-1B43-BF03-E47740E141D6}" srcOrd="0" destOrd="0" presId="urn:microsoft.com/office/officeart/2008/layout/LinedList"/>
    <dgm:cxn modelId="{849DAB07-F9E4-1842-A4E3-DC8C75A0C959}" type="presParOf" srcId="{DC6F6DA3-97BE-E94F-AD21-A5B7D1228D9D}" destId="{77344A7D-1314-FD49-ADC6-EB59CD36C64E}" srcOrd="1" destOrd="0" presId="urn:microsoft.com/office/officeart/2008/layout/LinedList"/>
    <dgm:cxn modelId="{CD27D9F3-13D2-744C-BA34-6496C5580952}" type="presParOf" srcId="{DC6F6DA3-97BE-E94F-AD21-A5B7D1228D9D}" destId="{BA217559-364F-4D4F-9F97-C2CC3CAA8050}" srcOrd="2" destOrd="0" presId="urn:microsoft.com/office/officeart/2008/layout/LinedList"/>
    <dgm:cxn modelId="{DA70A0CA-AD14-884B-BBF8-C10A9B86B2ED}" type="presParOf" srcId="{BA217559-364F-4D4F-9F97-C2CC3CAA8050}" destId="{CC716086-E8F5-5B4A-BABB-3BAE6744A2EE}" srcOrd="0" destOrd="0" presId="urn:microsoft.com/office/officeart/2008/layout/LinedList"/>
    <dgm:cxn modelId="{625CDB36-9ADC-B545-9CEF-81470F482FAC}" type="presParOf" srcId="{CC716086-E8F5-5B4A-BABB-3BAE6744A2EE}" destId="{9BA4C443-0CB2-674A-8883-06F9176F4284}" srcOrd="0" destOrd="0" presId="urn:microsoft.com/office/officeart/2008/layout/LinedList"/>
    <dgm:cxn modelId="{0A7833E8-2F5F-4A46-B99B-CA92A013E025}" type="presParOf" srcId="{CC716086-E8F5-5B4A-BABB-3BAE6744A2EE}" destId="{CC878285-EA92-A642-9E20-48C980DD455D}" srcOrd="1" destOrd="0" presId="urn:microsoft.com/office/officeart/2008/layout/LinedList"/>
    <dgm:cxn modelId="{F9B52045-0CD9-A040-A2D7-C260759C9919}" type="presParOf" srcId="{CC716086-E8F5-5B4A-BABB-3BAE6744A2EE}" destId="{EA3290E1-4782-A14E-A402-42B38D7AEB06}" srcOrd="2" destOrd="0" presId="urn:microsoft.com/office/officeart/2008/layout/LinedList"/>
    <dgm:cxn modelId="{70033A1F-6F1A-F345-9FE8-BE713A9E62EE}" type="presParOf" srcId="{15BDE5A4-9C04-694A-9326-6453E81C6633}" destId="{C9D1B04C-8145-9E49-A852-F1063EAC2385}" srcOrd="29" destOrd="0" presId="urn:microsoft.com/office/officeart/2008/layout/LinedList"/>
    <dgm:cxn modelId="{C6037F28-516F-8340-9FBA-421AB7D71C45}" type="presParOf" srcId="{15BDE5A4-9C04-694A-9326-6453E81C6633}" destId="{82137796-2485-0F4D-B08E-CDF4838F431A}" srcOrd="30" destOrd="0" presId="urn:microsoft.com/office/officeart/2008/layout/LinedList"/>
    <dgm:cxn modelId="{436F1910-185B-5E47-B79B-43EC1E5FF79D}" type="presParOf" srcId="{15BDE5A4-9C04-694A-9326-6453E81C6633}" destId="{9289FA90-22BE-D741-ACE5-5C01656E5217}" srcOrd="31" destOrd="0" presId="urn:microsoft.com/office/officeart/2008/layout/LinedList"/>
    <dgm:cxn modelId="{A8775964-3222-D944-85D1-A5CC04270A41}" type="presParOf" srcId="{9289FA90-22BE-D741-ACE5-5C01656E5217}" destId="{0444C4B2-AD54-9544-9C32-87E04BBCC452}" srcOrd="0" destOrd="0" presId="urn:microsoft.com/office/officeart/2008/layout/LinedList"/>
    <dgm:cxn modelId="{D2BC3141-DE59-7844-A52F-A124E6EB3CFA}" type="presParOf" srcId="{9289FA90-22BE-D741-ACE5-5C01656E5217}" destId="{88695F78-01AE-CD4A-883A-3C40AAF52CE7}" srcOrd="1" destOrd="0" presId="urn:microsoft.com/office/officeart/2008/layout/LinedList"/>
    <dgm:cxn modelId="{F191BD7E-A7EF-BD4D-90CD-51A798CCAF0B}" type="presParOf" srcId="{9289FA90-22BE-D741-ACE5-5C01656E5217}" destId="{54C4DEAA-8627-E047-9D91-91629176E985}" srcOrd="2" destOrd="0" presId="urn:microsoft.com/office/officeart/2008/layout/LinedList"/>
    <dgm:cxn modelId="{0E54CBAC-AC9F-A549-9E95-CD68B788280C}" type="presParOf" srcId="{54C4DEAA-8627-E047-9D91-91629176E985}" destId="{02F22CDB-525D-DA47-BAB3-2663725B64D6}" srcOrd="0" destOrd="0" presId="urn:microsoft.com/office/officeart/2008/layout/LinedList"/>
    <dgm:cxn modelId="{B39946A2-C8F2-D840-812F-D9C74A9412D7}" type="presParOf" srcId="{02F22CDB-525D-DA47-BAB3-2663725B64D6}" destId="{FACA7E8C-A7AF-5E41-AC43-C11BB2408411}" srcOrd="0" destOrd="0" presId="urn:microsoft.com/office/officeart/2008/layout/LinedList"/>
    <dgm:cxn modelId="{CA1789F9-0400-0F4B-85A7-E7F5A524D54C}" type="presParOf" srcId="{02F22CDB-525D-DA47-BAB3-2663725B64D6}" destId="{A7D40107-4E8A-AF45-912B-5E5AA10CAB60}" srcOrd="1" destOrd="0" presId="urn:microsoft.com/office/officeart/2008/layout/LinedList"/>
    <dgm:cxn modelId="{0A0E1242-2C31-3A4A-84F6-C403B41511F2}" type="presParOf" srcId="{02F22CDB-525D-DA47-BAB3-2663725B64D6}" destId="{6DD50FE0-CCFF-BC42-8985-BF046764316C}" srcOrd="2" destOrd="0" presId="urn:microsoft.com/office/officeart/2008/layout/LinedList"/>
    <dgm:cxn modelId="{E8006D4C-C2DD-7245-ABC9-64AB1EF0864B}" type="presParOf" srcId="{15BDE5A4-9C04-694A-9326-6453E81C6633}" destId="{F18406DA-D878-4641-9A2C-BE1DA52C1CD9}" srcOrd="32" destOrd="0" presId="urn:microsoft.com/office/officeart/2008/layout/LinedList"/>
    <dgm:cxn modelId="{25A847F5-420B-5741-B3DA-CDB9601ECCD2}" type="presParOf" srcId="{15BDE5A4-9C04-694A-9326-6453E81C6633}" destId="{B277C556-CAE0-DF45-8276-771C9A889FDF}" srcOrd="33" destOrd="0" presId="urn:microsoft.com/office/officeart/2008/layout/LinedList"/>
    <dgm:cxn modelId="{5219E474-D4D6-AC41-BB4F-E6635F092675}" type="presParOf" srcId="{15BDE5A4-9C04-694A-9326-6453E81C6633}" destId="{4B4935B5-0332-C14C-AD95-2180AB405133}" srcOrd="34" destOrd="0" presId="urn:microsoft.com/office/officeart/2008/layout/LinedList"/>
    <dgm:cxn modelId="{A17B07ED-B2DF-0B44-9A73-2969BA226CE0}" type="presParOf" srcId="{4B4935B5-0332-C14C-AD95-2180AB405133}" destId="{CD3F8A45-21F3-FD40-98BA-41BE4AB60FF3}" srcOrd="0" destOrd="0" presId="urn:microsoft.com/office/officeart/2008/layout/LinedList"/>
    <dgm:cxn modelId="{754D977A-7DD2-4540-8496-454329D73FB0}" type="presParOf" srcId="{4B4935B5-0332-C14C-AD95-2180AB405133}" destId="{1BF8487D-B944-1B43-AE1B-7CADCE218545}" srcOrd="1" destOrd="0" presId="urn:microsoft.com/office/officeart/2008/layout/LinedList"/>
    <dgm:cxn modelId="{3903EA80-5538-4948-80FB-B65A69A123D1}" type="presParOf" srcId="{4B4935B5-0332-C14C-AD95-2180AB405133}" destId="{53359A4F-7DCC-AE4E-9DEE-87A2060FD7F6}" srcOrd="2" destOrd="0" presId="urn:microsoft.com/office/officeart/2008/layout/LinedList"/>
    <dgm:cxn modelId="{160407D5-5B93-0C48-A63F-B397158AD869}" type="presParOf" srcId="{53359A4F-7DCC-AE4E-9DEE-87A2060FD7F6}" destId="{CB5816B3-A245-DF40-ACD0-D9BB862C3123}" srcOrd="0" destOrd="0" presId="urn:microsoft.com/office/officeart/2008/layout/LinedList"/>
    <dgm:cxn modelId="{D364F5C9-AF9F-5A42-96AE-B893655801A2}" type="presParOf" srcId="{CB5816B3-A245-DF40-ACD0-D9BB862C3123}" destId="{EE9488C8-F84C-774C-BCEE-498731D5AC58}" srcOrd="0" destOrd="0" presId="urn:microsoft.com/office/officeart/2008/layout/LinedList"/>
    <dgm:cxn modelId="{DF28C788-73A9-CA47-9F4D-03533AB12569}" type="presParOf" srcId="{CB5816B3-A245-DF40-ACD0-D9BB862C3123}" destId="{0BE5A2F4-AE81-1C4F-9B24-6DBA4222C8EC}" srcOrd="1" destOrd="0" presId="urn:microsoft.com/office/officeart/2008/layout/LinedList"/>
    <dgm:cxn modelId="{D10FEE8D-F41E-F448-817A-7458E9BE5971}" type="presParOf" srcId="{CB5816B3-A245-DF40-ACD0-D9BB862C3123}" destId="{10ECF8CB-FA2F-9340-B973-99DBB2957454}" srcOrd="2" destOrd="0" presId="urn:microsoft.com/office/officeart/2008/layout/LinedList"/>
    <dgm:cxn modelId="{7072F08F-84A2-C64A-A42B-2442CC81F632}" type="presParOf" srcId="{15BDE5A4-9C04-694A-9326-6453E81C6633}" destId="{19F8D9E2-C879-ED47-9AE2-3D86C409CBC0}" srcOrd="35" destOrd="0" presId="urn:microsoft.com/office/officeart/2008/layout/LinedList"/>
    <dgm:cxn modelId="{54839129-CBB4-C544-A666-A40251A8AD4C}" type="presParOf" srcId="{15BDE5A4-9C04-694A-9326-6453E81C6633}" destId="{BDF55F55-76DF-E244-8BD0-179D34F30E8E}" srcOrd="36" destOrd="0" presId="urn:microsoft.com/office/officeart/2008/layout/LinedList"/>
    <dgm:cxn modelId="{49D3C453-3434-DE47-AB3B-E16375983B8D}" type="presParOf" srcId="{15BDE5A4-9C04-694A-9326-6453E81C6633}" destId="{0525191F-6E50-6949-BD76-97B455EBB926}" srcOrd="37" destOrd="0" presId="urn:microsoft.com/office/officeart/2008/layout/LinedList"/>
    <dgm:cxn modelId="{8448DE93-2F55-3F42-A845-68A392C3A84E}" type="presParOf" srcId="{0525191F-6E50-6949-BD76-97B455EBB926}" destId="{4118B8BE-F79A-5543-BEBF-B616215B832B}" srcOrd="0" destOrd="0" presId="urn:microsoft.com/office/officeart/2008/layout/LinedList"/>
    <dgm:cxn modelId="{47985F3D-0E07-344C-8A0A-BE4C38C096C1}" type="presParOf" srcId="{0525191F-6E50-6949-BD76-97B455EBB926}" destId="{627D1E7D-35C0-6F46-AEF2-B49D045D73DC}" srcOrd="1" destOrd="0" presId="urn:microsoft.com/office/officeart/2008/layout/LinedList"/>
    <dgm:cxn modelId="{39FB33B9-5B1F-674E-9D31-A84C330E7A7D}" type="presParOf" srcId="{0525191F-6E50-6949-BD76-97B455EBB926}" destId="{D50A210F-DE48-304B-BA9F-8955B3B14440}" srcOrd="2" destOrd="0" presId="urn:microsoft.com/office/officeart/2008/layout/LinedList"/>
    <dgm:cxn modelId="{196D68F9-93F7-B04B-AAD8-988740D4A303}" type="presParOf" srcId="{D50A210F-DE48-304B-BA9F-8955B3B14440}" destId="{A40999BA-17CE-1C4F-BAE4-A405BBE11F8A}" srcOrd="0" destOrd="0" presId="urn:microsoft.com/office/officeart/2008/layout/LinedList"/>
    <dgm:cxn modelId="{9EEFA027-A9BA-5642-905D-9BAD2E6A6455}" type="presParOf" srcId="{A40999BA-17CE-1C4F-BAE4-A405BBE11F8A}" destId="{1932DA1D-F2C0-914F-884F-0C3A5C326874}" srcOrd="0" destOrd="0" presId="urn:microsoft.com/office/officeart/2008/layout/LinedList"/>
    <dgm:cxn modelId="{79663E5C-BC0D-9C4D-9373-4114A58B20D7}" type="presParOf" srcId="{A40999BA-17CE-1C4F-BAE4-A405BBE11F8A}" destId="{BDC6FDC8-D4A3-FA44-9BA6-36EF5DE5809C}" srcOrd="1" destOrd="0" presId="urn:microsoft.com/office/officeart/2008/layout/LinedList"/>
    <dgm:cxn modelId="{FA6D763A-6F70-C74A-96B6-098DD4BFADF4}" type="presParOf" srcId="{A40999BA-17CE-1C4F-BAE4-A405BBE11F8A}" destId="{30DBA747-9523-7E43-B967-178AA99FBC2F}" srcOrd="2" destOrd="0" presId="urn:microsoft.com/office/officeart/2008/layout/LinedList"/>
    <dgm:cxn modelId="{7C72C715-613A-9040-9F7A-1A451E8ACAC2}" type="presParOf" srcId="{15BDE5A4-9C04-694A-9326-6453E81C6633}" destId="{CFF0D5DB-9E6C-4C41-89D5-771F2C713DA1}" srcOrd="38" destOrd="0" presId="urn:microsoft.com/office/officeart/2008/layout/LinedList"/>
    <dgm:cxn modelId="{1122B082-3F83-0145-8EFE-5DDAD3009073}" type="presParOf" srcId="{15BDE5A4-9C04-694A-9326-6453E81C6633}" destId="{03216728-AE6C-7F44-BF9E-7FDF406ED4EE}" srcOrd="3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58EFB-8034-A746-80E8-E28B0EE14030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D7C0AA6-FC6C-BF46-BF65-E98E7F6B7542}">
      <dgm:prSet custT="1"/>
      <dgm:spPr/>
      <dgm:t>
        <a:bodyPr/>
        <a:lstStyle/>
        <a:p>
          <a:r>
            <a:rPr lang="pt-BR" sz="2000" dirty="0">
              <a:solidFill>
                <a:srgbClr val="00FEFF"/>
              </a:solidFill>
            </a:rPr>
            <a:t>ics-2</a:t>
          </a:r>
          <a:endParaRPr lang="en-CA" sz="2000" dirty="0">
            <a:solidFill>
              <a:srgbClr val="00FEFF"/>
            </a:solidFill>
          </a:endParaRPr>
        </a:p>
      </dgm:t>
    </dgm:pt>
    <dgm:pt modelId="{02DCB19C-3409-CF4D-8594-2E4D2334ED80}" type="parTrans" cxnId="{2E1A4EC5-7599-DA45-9F46-53342A572087}">
      <dgm:prSet/>
      <dgm:spPr/>
      <dgm:t>
        <a:bodyPr/>
        <a:lstStyle/>
        <a:p>
          <a:endParaRPr lang="en-US" sz="2800"/>
        </a:p>
      </dgm:t>
    </dgm:pt>
    <dgm:pt modelId="{EFCE4658-54FA-F046-B27C-78DA26279FD2}" type="sibTrans" cxnId="{2E1A4EC5-7599-DA45-9F46-53342A572087}">
      <dgm:prSet/>
      <dgm:spPr/>
      <dgm:t>
        <a:bodyPr/>
        <a:lstStyle/>
        <a:p>
          <a:endParaRPr lang="en-US" sz="2800"/>
        </a:p>
      </dgm:t>
    </dgm:pt>
    <dgm:pt modelId="{26182E38-D8EF-A445-AD52-5F47B1321464}">
      <dgm:prSet custT="1"/>
      <dgm:spPr/>
      <dgm:t>
        <a:bodyPr/>
        <a:lstStyle/>
        <a:p>
          <a:r>
            <a:rPr lang="pt-BR" sz="2000" dirty="0">
              <a:solidFill>
                <a:srgbClr val="00FEFF"/>
              </a:solidFill>
            </a:rPr>
            <a:t>ics-3</a:t>
          </a:r>
          <a:endParaRPr lang="en-CA" sz="2000" dirty="0">
            <a:solidFill>
              <a:srgbClr val="00FEFF"/>
            </a:solidFill>
          </a:endParaRPr>
        </a:p>
      </dgm:t>
    </dgm:pt>
    <dgm:pt modelId="{5F046B11-D585-8B42-9E3C-BC9BD0934889}" type="parTrans" cxnId="{2EFA8238-80C4-084F-B40E-EDAB6F3EE0CD}">
      <dgm:prSet/>
      <dgm:spPr/>
      <dgm:t>
        <a:bodyPr/>
        <a:lstStyle/>
        <a:p>
          <a:endParaRPr lang="en-US" sz="2800"/>
        </a:p>
      </dgm:t>
    </dgm:pt>
    <dgm:pt modelId="{E4D6CDB0-6819-9140-B88C-7349B950CA0F}" type="sibTrans" cxnId="{2EFA8238-80C4-084F-B40E-EDAB6F3EE0CD}">
      <dgm:prSet/>
      <dgm:spPr/>
      <dgm:t>
        <a:bodyPr/>
        <a:lstStyle/>
        <a:p>
          <a:endParaRPr lang="en-US" sz="2800"/>
        </a:p>
      </dgm:t>
    </dgm:pt>
    <dgm:pt modelId="{ECB34539-797F-9546-A583-576AF56BACDC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ics-4</a:t>
          </a:r>
        </a:p>
      </dgm:t>
    </dgm:pt>
    <dgm:pt modelId="{D1DC5FA5-3C29-3944-86ED-A41553B89D76}" type="parTrans" cxnId="{4FD59E80-A6C8-9040-9F5A-9A06CC389846}">
      <dgm:prSet/>
      <dgm:spPr/>
      <dgm:t>
        <a:bodyPr/>
        <a:lstStyle/>
        <a:p>
          <a:endParaRPr lang="en-US" sz="2800"/>
        </a:p>
      </dgm:t>
    </dgm:pt>
    <dgm:pt modelId="{45092E38-166F-FD45-B3B7-4F6E8900AC90}" type="sibTrans" cxnId="{4FD59E80-A6C8-9040-9F5A-9A06CC389846}">
      <dgm:prSet/>
      <dgm:spPr/>
      <dgm:t>
        <a:bodyPr/>
        <a:lstStyle/>
        <a:p>
          <a:endParaRPr lang="en-US" sz="2800"/>
        </a:p>
      </dgm:t>
    </dgm:pt>
    <dgm:pt modelId="{61DE03B0-7AF7-CC49-9ABD-52DD4FAE7F46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Client Semantics</a:t>
          </a:r>
        </a:p>
      </dgm:t>
    </dgm:pt>
    <dgm:pt modelId="{3A961F0F-6584-424C-B437-701A8343F525}" type="parTrans" cxnId="{84424A46-2CD7-1143-89FD-D4833CD8D576}">
      <dgm:prSet/>
      <dgm:spPr/>
      <dgm:t>
        <a:bodyPr/>
        <a:lstStyle/>
        <a:p>
          <a:endParaRPr lang="en-US" sz="2800"/>
        </a:p>
      </dgm:t>
    </dgm:pt>
    <dgm:pt modelId="{A8C8FBBC-34F2-C84D-94FB-FBAA451EBE74}" type="sibTrans" cxnId="{84424A46-2CD7-1143-89FD-D4833CD8D576}">
      <dgm:prSet/>
      <dgm:spPr/>
      <dgm:t>
        <a:bodyPr/>
        <a:lstStyle/>
        <a:p>
          <a:endParaRPr lang="en-US" sz="2800"/>
        </a:p>
      </dgm:t>
    </dgm:pt>
    <dgm:pt modelId="{EAEE75EE-EA8E-D14C-A14D-9C400F71E71C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Connection Semantics</a:t>
          </a:r>
        </a:p>
      </dgm:t>
    </dgm:pt>
    <dgm:pt modelId="{31A49C69-FA5D-4245-A151-339200A9CB5B}" type="parTrans" cxnId="{CC0B4BB0-E33B-DD4B-9E76-F05EE8BEB37C}">
      <dgm:prSet/>
      <dgm:spPr/>
      <dgm:t>
        <a:bodyPr/>
        <a:lstStyle/>
        <a:p>
          <a:endParaRPr lang="en-US" sz="2800"/>
        </a:p>
      </dgm:t>
    </dgm:pt>
    <dgm:pt modelId="{7B6C7891-022F-1F48-8781-37D8B9E7FCEA}" type="sibTrans" cxnId="{CC0B4BB0-E33B-DD4B-9E76-F05EE8BEB37C}">
      <dgm:prSet/>
      <dgm:spPr/>
      <dgm:t>
        <a:bodyPr/>
        <a:lstStyle/>
        <a:p>
          <a:endParaRPr lang="en-US" sz="2800"/>
        </a:p>
      </dgm:t>
    </dgm:pt>
    <dgm:pt modelId="{69179807-AB93-7748-AC2C-15CFAE03103A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Channel &amp; Packet Semantics</a:t>
          </a:r>
        </a:p>
      </dgm:t>
    </dgm:pt>
    <dgm:pt modelId="{0540E7D1-7249-954F-B228-6FD4D031CB03}" type="parTrans" cxnId="{8234FF9B-A78C-9B41-9CEE-7C1C92E81E59}">
      <dgm:prSet/>
      <dgm:spPr/>
      <dgm:t>
        <a:bodyPr/>
        <a:lstStyle/>
        <a:p>
          <a:endParaRPr lang="en-US" sz="2800"/>
        </a:p>
      </dgm:t>
    </dgm:pt>
    <dgm:pt modelId="{3F8DBC74-1B68-554A-9B2B-5B16A30D8BD9}" type="sibTrans" cxnId="{8234FF9B-A78C-9B41-9CEE-7C1C92E81E59}">
      <dgm:prSet/>
      <dgm:spPr/>
      <dgm:t>
        <a:bodyPr/>
        <a:lstStyle/>
        <a:p>
          <a:endParaRPr lang="en-US" sz="2800"/>
        </a:p>
      </dgm:t>
    </dgm:pt>
    <dgm:pt modelId="{C58D1890-515F-5B42-9A96-8805EF87BC30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ics-5 </a:t>
          </a:r>
        </a:p>
      </dgm:t>
    </dgm:pt>
    <dgm:pt modelId="{05BF2F2C-FE60-C948-B467-3BD8B4F57DD6}" type="parTrans" cxnId="{90F8F7C0-8D0A-D942-B4B9-523DDB93C12D}">
      <dgm:prSet/>
      <dgm:spPr/>
      <dgm:t>
        <a:bodyPr/>
        <a:lstStyle/>
        <a:p>
          <a:endParaRPr lang="en-US" sz="2800"/>
        </a:p>
      </dgm:t>
    </dgm:pt>
    <dgm:pt modelId="{274C238A-BBA0-EB4F-8F0F-4614A486F0B5}" type="sibTrans" cxnId="{90F8F7C0-8D0A-D942-B4B9-523DDB93C12D}">
      <dgm:prSet/>
      <dgm:spPr/>
      <dgm:t>
        <a:bodyPr/>
        <a:lstStyle/>
        <a:p>
          <a:endParaRPr lang="en-US" sz="2800"/>
        </a:p>
      </dgm:t>
    </dgm:pt>
    <dgm:pt modelId="{40245406-799E-DC42-AE88-5D3A69C4543A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Port Allocation</a:t>
          </a:r>
        </a:p>
      </dgm:t>
    </dgm:pt>
    <dgm:pt modelId="{CE8829AC-423A-2A42-811A-41A9E01D4DEA}" type="parTrans" cxnId="{C3D5D3E7-441E-BD41-A664-0BBB06F16AFC}">
      <dgm:prSet/>
      <dgm:spPr/>
      <dgm:t>
        <a:bodyPr/>
        <a:lstStyle/>
        <a:p>
          <a:endParaRPr lang="en-US" sz="2800"/>
        </a:p>
      </dgm:t>
    </dgm:pt>
    <dgm:pt modelId="{CEB47B58-38B3-004C-97E2-E05152387DD6}" type="sibTrans" cxnId="{C3D5D3E7-441E-BD41-A664-0BBB06F16AFC}">
      <dgm:prSet/>
      <dgm:spPr/>
      <dgm:t>
        <a:bodyPr/>
        <a:lstStyle/>
        <a:p>
          <a:endParaRPr lang="en-US" sz="2800"/>
        </a:p>
      </dgm:t>
    </dgm:pt>
    <dgm:pt modelId="{1CAD5867-1A38-144C-B91D-E283FCEC8DA5}">
      <dgm:prSet custT="1"/>
      <dgm:spPr/>
      <dgm:t>
        <a:bodyPr/>
        <a:lstStyle/>
        <a:p>
          <a:r>
            <a:rPr lang="en-CA" sz="2000" dirty="0"/>
            <a:t>ics-6</a:t>
          </a:r>
        </a:p>
      </dgm:t>
    </dgm:pt>
    <dgm:pt modelId="{C30CBC4F-D4D1-0747-81C7-A4A1256B6F9F}" type="parTrans" cxnId="{1F4CF320-5A9B-2946-AAF2-5A31FB90EEB7}">
      <dgm:prSet/>
      <dgm:spPr/>
      <dgm:t>
        <a:bodyPr/>
        <a:lstStyle/>
        <a:p>
          <a:endParaRPr lang="en-US" sz="2800"/>
        </a:p>
      </dgm:t>
    </dgm:pt>
    <dgm:pt modelId="{06E7FB77-9735-4147-8B58-3078E7010594}" type="sibTrans" cxnId="{1F4CF320-5A9B-2946-AAF2-5A31FB90EEB7}">
      <dgm:prSet/>
      <dgm:spPr/>
      <dgm:t>
        <a:bodyPr/>
        <a:lstStyle/>
        <a:p>
          <a:endParaRPr lang="en-US" sz="2800"/>
        </a:p>
      </dgm:t>
    </dgm:pt>
    <dgm:pt modelId="{0E516458-AF6F-DB41-BFEE-FBBD68334AC5}">
      <dgm:prSet custT="1"/>
      <dgm:spPr/>
      <dgm:t>
        <a:bodyPr/>
        <a:lstStyle/>
        <a:p>
          <a:r>
            <a:rPr lang="en-CA" sz="2000" dirty="0"/>
            <a:t>Solo Machine Client</a:t>
          </a:r>
        </a:p>
      </dgm:t>
    </dgm:pt>
    <dgm:pt modelId="{D7C976D4-2F50-414E-8BE0-B0065C20773C}" type="parTrans" cxnId="{15386895-2C09-2C4D-8E3F-99A94DFDE18F}">
      <dgm:prSet/>
      <dgm:spPr/>
      <dgm:t>
        <a:bodyPr/>
        <a:lstStyle/>
        <a:p>
          <a:endParaRPr lang="en-US" sz="2800"/>
        </a:p>
      </dgm:t>
    </dgm:pt>
    <dgm:pt modelId="{59B63237-ABAE-7D4F-AE76-2E97F5C8F912}" type="sibTrans" cxnId="{15386895-2C09-2C4D-8E3F-99A94DFDE18F}">
      <dgm:prSet/>
      <dgm:spPr/>
      <dgm:t>
        <a:bodyPr/>
        <a:lstStyle/>
        <a:p>
          <a:endParaRPr lang="en-US" sz="2800"/>
        </a:p>
      </dgm:t>
    </dgm:pt>
    <dgm:pt modelId="{0827063D-AB93-BB43-ACB8-ED8033245495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ics-7</a:t>
          </a:r>
        </a:p>
      </dgm:t>
    </dgm:pt>
    <dgm:pt modelId="{F585E904-8F94-2542-B58D-42C17F83EA3B}" type="parTrans" cxnId="{E734004F-5442-9242-90A7-8068CE274101}">
      <dgm:prSet/>
      <dgm:spPr/>
      <dgm:t>
        <a:bodyPr/>
        <a:lstStyle/>
        <a:p>
          <a:endParaRPr lang="en-US" sz="2800"/>
        </a:p>
      </dgm:t>
    </dgm:pt>
    <dgm:pt modelId="{C6B2F3ED-EDEB-C748-A370-45FEE7C070E9}" type="sibTrans" cxnId="{E734004F-5442-9242-90A7-8068CE274101}">
      <dgm:prSet/>
      <dgm:spPr/>
      <dgm:t>
        <a:bodyPr/>
        <a:lstStyle/>
        <a:p>
          <a:endParaRPr lang="en-US" sz="2800"/>
        </a:p>
      </dgm:t>
    </dgm:pt>
    <dgm:pt modelId="{7B7E325E-1B2D-0E49-BCA2-EF5C49D7430B}">
      <dgm:prSet custT="1"/>
      <dgm:spPr/>
      <dgm:t>
        <a:bodyPr/>
        <a:lstStyle/>
        <a:p>
          <a:r>
            <a:rPr lang="en-CA" sz="2000"/>
            <a:t>ics-9</a:t>
          </a:r>
          <a:endParaRPr lang="en-CA" sz="2000" dirty="0"/>
        </a:p>
      </dgm:t>
    </dgm:pt>
    <dgm:pt modelId="{4E04F6AC-5F25-7C41-AD36-6ADCC63F96ED}" type="parTrans" cxnId="{B85D8619-0775-5348-9289-FEDE7E3D5022}">
      <dgm:prSet/>
      <dgm:spPr/>
      <dgm:t>
        <a:bodyPr/>
        <a:lstStyle/>
        <a:p>
          <a:endParaRPr lang="en-US" sz="2800"/>
        </a:p>
      </dgm:t>
    </dgm:pt>
    <dgm:pt modelId="{1C4E64BF-E5A1-B84B-9C85-AE333748C668}" type="sibTrans" cxnId="{B85D8619-0775-5348-9289-FEDE7E3D5022}">
      <dgm:prSet/>
      <dgm:spPr/>
      <dgm:t>
        <a:bodyPr/>
        <a:lstStyle/>
        <a:p>
          <a:endParaRPr lang="en-US" sz="2800"/>
        </a:p>
      </dgm:t>
    </dgm:pt>
    <dgm:pt modelId="{18079E9D-C96E-7441-9E21-5188C6162F01}">
      <dgm:prSet custT="1"/>
      <dgm:spPr/>
      <dgm:t>
        <a:bodyPr/>
        <a:lstStyle/>
        <a:p>
          <a:r>
            <a:rPr lang="en-CA" sz="2000" dirty="0"/>
            <a:t>Loopback Client</a:t>
          </a:r>
        </a:p>
      </dgm:t>
    </dgm:pt>
    <dgm:pt modelId="{40735E1E-4C98-F243-BBD2-23842AAB3C0E}" type="parTrans" cxnId="{F9356978-F56D-5D46-9233-F7FBE6968DF8}">
      <dgm:prSet/>
      <dgm:spPr/>
      <dgm:t>
        <a:bodyPr/>
        <a:lstStyle/>
        <a:p>
          <a:endParaRPr lang="en-US" sz="2800"/>
        </a:p>
      </dgm:t>
    </dgm:pt>
    <dgm:pt modelId="{4624BD94-BAF7-4142-8A26-F9E4BA80B59C}" type="sibTrans" cxnId="{F9356978-F56D-5D46-9233-F7FBE6968DF8}">
      <dgm:prSet/>
      <dgm:spPr/>
      <dgm:t>
        <a:bodyPr/>
        <a:lstStyle/>
        <a:p>
          <a:endParaRPr lang="en-US" sz="2800"/>
        </a:p>
      </dgm:t>
    </dgm:pt>
    <dgm:pt modelId="{DA4228FE-1326-0347-92E4-9567652E9B8F}">
      <dgm:prSet custT="1"/>
      <dgm:spPr/>
      <dgm:t>
        <a:bodyPr/>
        <a:lstStyle/>
        <a:p>
          <a:r>
            <a:rPr lang="en-CA" sz="2000" dirty="0" err="1">
              <a:solidFill>
                <a:srgbClr val="00FEFF"/>
              </a:solidFill>
            </a:rPr>
            <a:t>Tendermint</a:t>
          </a:r>
          <a:r>
            <a:rPr lang="en-CA" sz="2000" dirty="0">
              <a:solidFill>
                <a:srgbClr val="00FEFF"/>
              </a:solidFill>
            </a:rPr>
            <a:t> Client</a:t>
          </a:r>
        </a:p>
      </dgm:t>
    </dgm:pt>
    <dgm:pt modelId="{C43DC8DD-E982-3648-819A-3B8AE5C6A47C}" type="parTrans" cxnId="{CF22C949-342B-8F46-BBC3-EA299D23AF39}">
      <dgm:prSet/>
      <dgm:spPr/>
      <dgm:t>
        <a:bodyPr/>
        <a:lstStyle/>
        <a:p>
          <a:endParaRPr lang="en-US" sz="2800"/>
        </a:p>
      </dgm:t>
    </dgm:pt>
    <dgm:pt modelId="{9D507E64-8EE0-D349-B176-BB9A5B92C52E}" type="sibTrans" cxnId="{CF22C949-342B-8F46-BBC3-EA299D23AF39}">
      <dgm:prSet/>
      <dgm:spPr/>
      <dgm:t>
        <a:bodyPr/>
        <a:lstStyle/>
        <a:p>
          <a:endParaRPr lang="en-US" sz="2800"/>
        </a:p>
      </dgm:t>
    </dgm:pt>
    <dgm:pt modelId="{8843B056-2A0D-3249-BFAF-164287F2DE4D}">
      <dgm:prSet custT="1"/>
      <dgm:spPr/>
      <dgm:t>
        <a:bodyPr/>
        <a:lstStyle/>
        <a:p>
          <a:r>
            <a:rPr lang="en-CA" sz="2000"/>
            <a:t>ics-10</a:t>
          </a:r>
          <a:endParaRPr lang="en-CA" sz="2000" dirty="0"/>
        </a:p>
      </dgm:t>
    </dgm:pt>
    <dgm:pt modelId="{E7831D40-3EBA-CE4C-A32A-622110431A69}" type="parTrans" cxnId="{A5B4BA7F-C3FE-8747-8BEF-CE08C832F735}">
      <dgm:prSet/>
      <dgm:spPr/>
      <dgm:t>
        <a:bodyPr/>
        <a:lstStyle/>
        <a:p>
          <a:endParaRPr lang="en-US" sz="2800"/>
        </a:p>
      </dgm:t>
    </dgm:pt>
    <dgm:pt modelId="{9E2E8C53-27D2-9E44-893E-2C0FE291FC62}" type="sibTrans" cxnId="{A5B4BA7F-C3FE-8747-8BEF-CE08C832F735}">
      <dgm:prSet/>
      <dgm:spPr/>
      <dgm:t>
        <a:bodyPr/>
        <a:lstStyle/>
        <a:p>
          <a:endParaRPr lang="en-US" sz="2800"/>
        </a:p>
      </dgm:t>
    </dgm:pt>
    <dgm:pt modelId="{AF485EE2-F3D1-6B44-AABD-B68B687EE254}">
      <dgm:prSet custT="1"/>
      <dgm:spPr/>
      <dgm:t>
        <a:bodyPr/>
        <a:lstStyle/>
        <a:p>
          <a:r>
            <a:rPr lang="en-CA" sz="2000" dirty="0"/>
            <a:t>GRANPA Client</a:t>
          </a:r>
        </a:p>
      </dgm:t>
    </dgm:pt>
    <dgm:pt modelId="{DF707592-AD6F-B94C-9847-17748B64AB57}" type="parTrans" cxnId="{557B8002-31BF-E446-AD53-1DB14C674146}">
      <dgm:prSet/>
      <dgm:spPr/>
      <dgm:t>
        <a:bodyPr/>
        <a:lstStyle/>
        <a:p>
          <a:endParaRPr lang="en-US" sz="2800"/>
        </a:p>
      </dgm:t>
    </dgm:pt>
    <dgm:pt modelId="{3E44AFC9-5D9E-EC46-908D-C728654732AD}" type="sibTrans" cxnId="{557B8002-31BF-E446-AD53-1DB14C674146}">
      <dgm:prSet/>
      <dgm:spPr/>
      <dgm:t>
        <a:bodyPr/>
        <a:lstStyle/>
        <a:p>
          <a:endParaRPr lang="en-US" sz="2800"/>
        </a:p>
      </dgm:t>
    </dgm:pt>
    <dgm:pt modelId="{C2008D00-9D92-D347-8941-49AFAE57FBB7}">
      <dgm:prSet custT="1"/>
      <dgm:spPr/>
      <dgm:t>
        <a:bodyPr/>
        <a:lstStyle/>
        <a:p>
          <a:r>
            <a:rPr lang="en-CA" sz="6000" dirty="0"/>
            <a:t>IBC TAO</a:t>
          </a:r>
        </a:p>
      </dgm:t>
    </dgm:pt>
    <dgm:pt modelId="{3F9F5E6B-5C39-2942-83F5-7176B5339C99}" type="parTrans" cxnId="{7031D5B5-B480-134A-A5D1-2C2810641861}">
      <dgm:prSet/>
      <dgm:spPr/>
      <dgm:t>
        <a:bodyPr/>
        <a:lstStyle/>
        <a:p>
          <a:endParaRPr lang="en-US" sz="2800"/>
        </a:p>
      </dgm:t>
    </dgm:pt>
    <dgm:pt modelId="{A1F9BB75-5D23-FC47-9EC8-A674A050FBF9}" type="sibTrans" cxnId="{7031D5B5-B480-134A-A5D1-2C2810641861}">
      <dgm:prSet/>
      <dgm:spPr/>
      <dgm:t>
        <a:bodyPr/>
        <a:lstStyle/>
        <a:p>
          <a:endParaRPr lang="en-US" sz="2800"/>
        </a:p>
      </dgm:t>
    </dgm:pt>
    <dgm:pt modelId="{30582E2B-914C-5B4A-9C42-4FA227B0DAD6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ics-18</a:t>
          </a:r>
        </a:p>
      </dgm:t>
    </dgm:pt>
    <dgm:pt modelId="{BF638426-DFDE-1842-AD37-A5EF56EAB4D2}" type="parTrans" cxnId="{89BC19E6-EF44-CD45-93EA-702F267CCF49}">
      <dgm:prSet/>
      <dgm:spPr/>
      <dgm:t>
        <a:bodyPr/>
        <a:lstStyle/>
        <a:p>
          <a:endParaRPr lang="en-US" sz="2800"/>
        </a:p>
      </dgm:t>
    </dgm:pt>
    <dgm:pt modelId="{FA6A3042-CAC7-E741-A9E4-51A3763F2B86}" type="sibTrans" cxnId="{89BC19E6-EF44-CD45-93EA-702F267CCF49}">
      <dgm:prSet/>
      <dgm:spPr/>
      <dgm:t>
        <a:bodyPr/>
        <a:lstStyle/>
        <a:p>
          <a:endParaRPr lang="en-US" sz="2800"/>
        </a:p>
      </dgm:t>
    </dgm:pt>
    <dgm:pt modelId="{E00715D2-11A7-B34F-B9D6-B5C2EB62C6F5}">
      <dgm:prSet custT="1"/>
      <dgm:spPr/>
      <dgm:t>
        <a:bodyPr/>
        <a:lstStyle/>
        <a:p>
          <a:r>
            <a:rPr lang="en-CA" sz="2000" dirty="0" err="1">
              <a:solidFill>
                <a:srgbClr val="00FEFF"/>
              </a:solidFill>
            </a:rPr>
            <a:t>Relayer</a:t>
          </a:r>
          <a:r>
            <a:rPr lang="en-CA" sz="2000" dirty="0">
              <a:solidFill>
                <a:srgbClr val="00FEFF"/>
              </a:solidFill>
            </a:rPr>
            <a:t> Algorithms</a:t>
          </a:r>
        </a:p>
      </dgm:t>
    </dgm:pt>
    <dgm:pt modelId="{137ADD35-1E18-4745-9BF3-49E4931705E3}" type="parTrans" cxnId="{162D0779-6E9C-5441-98D1-E942D19F95FA}">
      <dgm:prSet/>
      <dgm:spPr/>
      <dgm:t>
        <a:bodyPr/>
        <a:lstStyle/>
        <a:p>
          <a:endParaRPr lang="en-US" sz="2800"/>
        </a:p>
      </dgm:t>
    </dgm:pt>
    <dgm:pt modelId="{D326D43A-44F9-CD4A-9F1B-19CDF6C22E5F}" type="sibTrans" cxnId="{162D0779-6E9C-5441-98D1-E942D19F95FA}">
      <dgm:prSet/>
      <dgm:spPr/>
      <dgm:t>
        <a:bodyPr/>
        <a:lstStyle/>
        <a:p>
          <a:endParaRPr lang="en-US" sz="2800"/>
        </a:p>
      </dgm:t>
    </dgm:pt>
    <dgm:pt modelId="{8FE38B41-06A8-7648-B9F4-AC5C01B3B760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ics-23</a:t>
          </a:r>
        </a:p>
      </dgm:t>
    </dgm:pt>
    <dgm:pt modelId="{9FD30891-FAE8-5C41-A2AB-8700B5AED5E3}" type="parTrans" cxnId="{BAE0B29C-D150-E545-B5D3-219ADB9FA6E6}">
      <dgm:prSet/>
      <dgm:spPr/>
      <dgm:t>
        <a:bodyPr/>
        <a:lstStyle/>
        <a:p>
          <a:endParaRPr lang="en-US" sz="2800"/>
        </a:p>
      </dgm:t>
    </dgm:pt>
    <dgm:pt modelId="{E464CB0B-3D67-3146-A8A9-D386D96BA9BA}" type="sibTrans" cxnId="{BAE0B29C-D150-E545-B5D3-219ADB9FA6E6}">
      <dgm:prSet/>
      <dgm:spPr/>
      <dgm:t>
        <a:bodyPr/>
        <a:lstStyle/>
        <a:p>
          <a:endParaRPr lang="en-US" sz="2800"/>
        </a:p>
      </dgm:t>
    </dgm:pt>
    <dgm:pt modelId="{1D68614F-C374-B544-A9CF-D51A9785E37C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Vector Commitments</a:t>
          </a:r>
        </a:p>
      </dgm:t>
    </dgm:pt>
    <dgm:pt modelId="{059178F1-5EE4-1B4F-8A35-78E5015A941E}" type="parTrans" cxnId="{0E01F802-9DF9-2241-B55F-0BA09BD11F79}">
      <dgm:prSet/>
      <dgm:spPr/>
      <dgm:t>
        <a:bodyPr/>
        <a:lstStyle/>
        <a:p>
          <a:endParaRPr lang="en-US" sz="2800"/>
        </a:p>
      </dgm:t>
    </dgm:pt>
    <dgm:pt modelId="{F73AD7DD-D1D2-C847-AC75-50F1C2620925}" type="sibTrans" cxnId="{0E01F802-9DF9-2241-B55F-0BA09BD11F79}">
      <dgm:prSet/>
      <dgm:spPr/>
      <dgm:t>
        <a:bodyPr/>
        <a:lstStyle/>
        <a:p>
          <a:endParaRPr lang="en-US" sz="2800"/>
        </a:p>
      </dgm:t>
    </dgm:pt>
    <dgm:pt modelId="{93659536-42D9-3845-9FB6-BACA15B9E7DC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ics-24</a:t>
          </a:r>
        </a:p>
      </dgm:t>
    </dgm:pt>
    <dgm:pt modelId="{81318A6B-34D1-DC44-9512-CC97BDA22284}" type="parTrans" cxnId="{1BB17738-FD8F-9046-A74D-69142EE170E2}">
      <dgm:prSet/>
      <dgm:spPr/>
      <dgm:t>
        <a:bodyPr/>
        <a:lstStyle/>
        <a:p>
          <a:endParaRPr lang="en-US" sz="2800"/>
        </a:p>
      </dgm:t>
    </dgm:pt>
    <dgm:pt modelId="{E9D22B76-654C-434D-B6F5-26892764A12D}" type="sibTrans" cxnId="{1BB17738-FD8F-9046-A74D-69142EE170E2}">
      <dgm:prSet/>
      <dgm:spPr/>
      <dgm:t>
        <a:bodyPr/>
        <a:lstStyle/>
        <a:p>
          <a:endParaRPr lang="en-US" sz="2800"/>
        </a:p>
      </dgm:t>
    </dgm:pt>
    <dgm:pt modelId="{1DBB5781-7C03-C84E-B367-8E34CF45E2A7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Host Requirements</a:t>
          </a:r>
        </a:p>
      </dgm:t>
    </dgm:pt>
    <dgm:pt modelId="{AEACFD93-5469-E543-B1D8-79B99DFA08DB}" type="parTrans" cxnId="{B77F71D4-D33B-3344-8074-74F1C9DB7F92}">
      <dgm:prSet/>
      <dgm:spPr/>
      <dgm:t>
        <a:bodyPr/>
        <a:lstStyle/>
        <a:p>
          <a:endParaRPr lang="en-US" sz="2800"/>
        </a:p>
      </dgm:t>
    </dgm:pt>
    <dgm:pt modelId="{13499C8A-F485-114C-A2EB-6983388FB881}" type="sibTrans" cxnId="{B77F71D4-D33B-3344-8074-74F1C9DB7F92}">
      <dgm:prSet/>
      <dgm:spPr/>
      <dgm:t>
        <a:bodyPr/>
        <a:lstStyle/>
        <a:p>
          <a:endParaRPr lang="en-US" sz="2800"/>
        </a:p>
      </dgm:t>
    </dgm:pt>
    <dgm:pt modelId="{72071F69-D6CD-8440-B7F2-6028087AC1B5}">
      <dgm:prSet custT="1"/>
      <dgm:spPr/>
      <dgm:t>
        <a:bodyPr/>
        <a:lstStyle/>
        <a:p>
          <a:r>
            <a:rPr lang="en-CA" sz="2000" dirty="0"/>
            <a:t>ics-25</a:t>
          </a:r>
        </a:p>
      </dgm:t>
    </dgm:pt>
    <dgm:pt modelId="{1A5FC5A4-1628-1F44-9F17-E2F40977E0AC}" type="parTrans" cxnId="{256798BD-5642-AD49-8D8C-04AAE7812849}">
      <dgm:prSet/>
      <dgm:spPr/>
      <dgm:t>
        <a:bodyPr/>
        <a:lstStyle/>
        <a:p>
          <a:endParaRPr lang="en-US" sz="2800"/>
        </a:p>
      </dgm:t>
    </dgm:pt>
    <dgm:pt modelId="{43B7F8DD-3834-484A-A71F-92836793E23F}" type="sibTrans" cxnId="{256798BD-5642-AD49-8D8C-04AAE7812849}">
      <dgm:prSet/>
      <dgm:spPr/>
      <dgm:t>
        <a:bodyPr/>
        <a:lstStyle/>
        <a:p>
          <a:endParaRPr lang="en-US" sz="2800"/>
        </a:p>
      </dgm:t>
    </dgm:pt>
    <dgm:pt modelId="{36F364EC-F8B8-6947-8FDA-95DBC2C4A66C}">
      <dgm:prSet custT="1"/>
      <dgm:spPr/>
      <dgm:t>
        <a:bodyPr/>
        <a:lstStyle/>
        <a:p>
          <a:r>
            <a:rPr lang="en-CA" sz="2000" dirty="0"/>
            <a:t>Handler Interface</a:t>
          </a:r>
        </a:p>
      </dgm:t>
    </dgm:pt>
    <dgm:pt modelId="{62128387-0148-564F-8A36-3BD5AEC669E8}" type="parTrans" cxnId="{A10382D6-5FB2-994A-85AC-BD3F0EA7DDF4}">
      <dgm:prSet/>
      <dgm:spPr/>
      <dgm:t>
        <a:bodyPr/>
        <a:lstStyle/>
        <a:p>
          <a:endParaRPr lang="en-US" sz="2800"/>
        </a:p>
      </dgm:t>
    </dgm:pt>
    <dgm:pt modelId="{6FDC9CD3-5E2F-E74C-B5F8-D6D5F1C7ED7A}" type="sibTrans" cxnId="{A10382D6-5FB2-994A-85AC-BD3F0EA7DDF4}">
      <dgm:prSet/>
      <dgm:spPr/>
      <dgm:t>
        <a:bodyPr/>
        <a:lstStyle/>
        <a:p>
          <a:endParaRPr lang="en-US" sz="2800"/>
        </a:p>
      </dgm:t>
    </dgm:pt>
    <dgm:pt modelId="{4F253357-33B2-4E4A-9EC4-66880F7FDC9C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ics-26</a:t>
          </a:r>
        </a:p>
      </dgm:t>
    </dgm:pt>
    <dgm:pt modelId="{20702E56-B670-D549-B1FC-20BF174B2101}" type="parTrans" cxnId="{B6567E52-BAB3-CA4D-9A64-B323DF679B8E}">
      <dgm:prSet/>
      <dgm:spPr/>
      <dgm:t>
        <a:bodyPr/>
        <a:lstStyle/>
        <a:p>
          <a:endParaRPr lang="en-US" sz="2800"/>
        </a:p>
      </dgm:t>
    </dgm:pt>
    <dgm:pt modelId="{57209B77-99C2-8C4B-BAE9-941766319388}" type="sibTrans" cxnId="{B6567E52-BAB3-CA4D-9A64-B323DF679B8E}">
      <dgm:prSet/>
      <dgm:spPr/>
      <dgm:t>
        <a:bodyPr/>
        <a:lstStyle/>
        <a:p>
          <a:endParaRPr lang="en-US" sz="2800"/>
        </a:p>
      </dgm:t>
    </dgm:pt>
    <dgm:pt modelId="{8239DF49-FC87-2D49-9892-AC513389A833}">
      <dgm:prSet custT="1"/>
      <dgm:spPr/>
      <dgm:t>
        <a:bodyPr/>
        <a:lstStyle/>
        <a:p>
          <a:r>
            <a:rPr lang="en-CA" sz="2000" dirty="0">
              <a:solidFill>
                <a:srgbClr val="00FEFF"/>
              </a:solidFill>
            </a:rPr>
            <a:t>Router Module</a:t>
          </a:r>
        </a:p>
      </dgm:t>
    </dgm:pt>
    <dgm:pt modelId="{7E12F3BC-FD2C-314D-9AF2-2AE720636FEE}" type="parTrans" cxnId="{D39A900B-ACF8-004D-A111-A626C5DEA362}">
      <dgm:prSet/>
      <dgm:spPr/>
      <dgm:t>
        <a:bodyPr/>
        <a:lstStyle/>
        <a:p>
          <a:endParaRPr lang="en-US" sz="2800"/>
        </a:p>
      </dgm:t>
    </dgm:pt>
    <dgm:pt modelId="{40CAA8DB-FB02-9A4E-8B34-1CD3E19953F0}" type="sibTrans" cxnId="{D39A900B-ACF8-004D-A111-A626C5DEA362}">
      <dgm:prSet/>
      <dgm:spPr/>
      <dgm:t>
        <a:bodyPr/>
        <a:lstStyle/>
        <a:p>
          <a:endParaRPr lang="en-US" sz="2800"/>
        </a:p>
      </dgm:t>
    </dgm:pt>
    <dgm:pt modelId="{D28D1F09-F6FE-D146-A908-8A14890BA1EB}" type="pres">
      <dgm:prSet presAssocID="{7CD58EFB-8034-A746-80E8-E28B0EE14030}" presName="vert0" presStyleCnt="0">
        <dgm:presLayoutVars>
          <dgm:dir/>
          <dgm:animOne val="branch"/>
          <dgm:animLvl val="lvl"/>
        </dgm:presLayoutVars>
      </dgm:prSet>
      <dgm:spPr/>
    </dgm:pt>
    <dgm:pt modelId="{BC71DEA3-A8C2-4E47-B33B-262CCE83B627}" type="pres">
      <dgm:prSet presAssocID="{C2008D00-9D92-D347-8941-49AFAE57FBB7}" presName="thickLine" presStyleLbl="alignNode1" presStyleIdx="0" presStyleCnt="1"/>
      <dgm:spPr/>
    </dgm:pt>
    <dgm:pt modelId="{C6B28117-812D-5F4B-B7A9-AD8A2D200DDC}" type="pres">
      <dgm:prSet presAssocID="{C2008D00-9D92-D347-8941-49AFAE57FBB7}" presName="horz1" presStyleCnt="0"/>
      <dgm:spPr/>
    </dgm:pt>
    <dgm:pt modelId="{BEC01526-9021-3A43-B541-645119DB859C}" type="pres">
      <dgm:prSet presAssocID="{C2008D00-9D92-D347-8941-49AFAE57FBB7}" presName="tx1" presStyleLbl="revTx" presStyleIdx="0" presStyleCnt="27"/>
      <dgm:spPr/>
    </dgm:pt>
    <dgm:pt modelId="{15BDE5A4-9C04-694A-9326-6453E81C6633}" type="pres">
      <dgm:prSet presAssocID="{C2008D00-9D92-D347-8941-49AFAE57FBB7}" presName="vert1" presStyleCnt="0"/>
      <dgm:spPr/>
    </dgm:pt>
    <dgm:pt modelId="{0670AB1B-081A-224B-9721-86E5D1429D92}" type="pres">
      <dgm:prSet presAssocID="{7D7C0AA6-FC6C-BF46-BF65-E98E7F6B7542}" presName="vertSpace2a" presStyleCnt="0"/>
      <dgm:spPr/>
    </dgm:pt>
    <dgm:pt modelId="{51434FF7-0912-EF49-B8B5-259FFF9C2C60}" type="pres">
      <dgm:prSet presAssocID="{7D7C0AA6-FC6C-BF46-BF65-E98E7F6B7542}" presName="horz2" presStyleCnt="0"/>
      <dgm:spPr/>
    </dgm:pt>
    <dgm:pt modelId="{FB35AD3E-0DCB-3440-8E23-EE0A381ED7A7}" type="pres">
      <dgm:prSet presAssocID="{7D7C0AA6-FC6C-BF46-BF65-E98E7F6B7542}" presName="horzSpace2" presStyleCnt="0"/>
      <dgm:spPr/>
    </dgm:pt>
    <dgm:pt modelId="{B26779CF-0609-8C44-B8ED-C99118F6D736}" type="pres">
      <dgm:prSet presAssocID="{7D7C0AA6-FC6C-BF46-BF65-E98E7F6B7542}" presName="tx2" presStyleLbl="revTx" presStyleIdx="1" presStyleCnt="27"/>
      <dgm:spPr/>
    </dgm:pt>
    <dgm:pt modelId="{67B19252-9E63-964E-9AF3-C3114B2628E7}" type="pres">
      <dgm:prSet presAssocID="{7D7C0AA6-FC6C-BF46-BF65-E98E7F6B7542}" presName="vert2" presStyleCnt="0"/>
      <dgm:spPr/>
    </dgm:pt>
    <dgm:pt modelId="{0D68DE52-BA00-F941-B108-61F78CCD30DB}" type="pres">
      <dgm:prSet presAssocID="{61DE03B0-7AF7-CC49-9ABD-52DD4FAE7F46}" presName="horz3" presStyleCnt="0"/>
      <dgm:spPr/>
    </dgm:pt>
    <dgm:pt modelId="{3F74EFA0-8AD8-4F48-9A80-24CAC96FE658}" type="pres">
      <dgm:prSet presAssocID="{61DE03B0-7AF7-CC49-9ABD-52DD4FAE7F46}" presName="horzSpace3" presStyleCnt="0"/>
      <dgm:spPr/>
    </dgm:pt>
    <dgm:pt modelId="{DB0AE87A-2280-C946-A18B-E257F1AA6FC9}" type="pres">
      <dgm:prSet presAssocID="{61DE03B0-7AF7-CC49-9ABD-52DD4FAE7F46}" presName="tx3" presStyleLbl="revTx" presStyleIdx="2" presStyleCnt="27"/>
      <dgm:spPr/>
    </dgm:pt>
    <dgm:pt modelId="{DE3AE86F-0E29-A349-AEA9-5A3C751B910B}" type="pres">
      <dgm:prSet presAssocID="{61DE03B0-7AF7-CC49-9ABD-52DD4FAE7F46}" presName="vert3" presStyleCnt="0"/>
      <dgm:spPr/>
    </dgm:pt>
    <dgm:pt modelId="{1E0DDABB-A504-064C-9A25-ECEC55A63DD1}" type="pres">
      <dgm:prSet presAssocID="{7D7C0AA6-FC6C-BF46-BF65-E98E7F6B7542}" presName="thinLine2b" presStyleLbl="callout" presStyleIdx="0" presStyleCnt="13"/>
      <dgm:spPr/>
    </dgm:pt>
    <dgm:pt modelId="{7DCAD103-2CA4-834D-B536-4755E36B507D}" type="pres">
      <dgm:prSet presAssocID="{7D7C0AA6-FC6C-BF46-BF65-E98E7F6B7542}" presName="vertSpace2b" presStyleCnt="0"/>
      <dgm:spPr/>
    </dgm:pt>
    <dgm:pt modelId="{23AFF83B-E704-9E41-90E3-08BA2B4F021C}" type="pres">
      <dgm:prSet presAssocID="{26182E38-D8EF-A445-AD52-5F47B1321464}" presName="horz2" presStyleCnt="0"/>
      <dgm:spPr/>
    </dgm:pt>
    <dgm:pt modelId="{200C5946-DC8B-464A-8962-D255D8BFC0CD}" type="pres">
      <dgm:prSet presAssocID="{26182E38-D8EF-A445-AD52-5F47B1321464}" presName="horzSpace2" presStyleCnt="0"/>
      <dgm:spPr/>
    </dgm:pt>
    <dgm:pt modelId="{1892F1BA-776A-5D46-8664-698ED9532789}" type="pres">
      <dgm:prSet presAssocID="{26182E38-D8EF-A445-AD52-5F47B1321464}" presName="tx2" presStyleLbl="revTx" presStyleIdx="3" presStyleCnt="27"/>
      <dgm:spPr/>
    </dgm:pt>
    <dgm:pt modelId="{0A7EB92D-E7CD-D040-95E4-8E9A9EEFC2A1}" type="pres">
      <dgm:prSet presAssocID="{26182E38-D8EF-A445-AD52-5F47B1321464}" presName="vert2" presStyleCnt="0"/>
      <dgm:spPr/>
    </dgm:pt>
    <dgm:pt modelId="{11BC85FB-E771-0744-B173-64917F14E05C}" type="pres">
      <dgm:prSet presAssocID="{EAEE75EE-EA8E-D14C-A14D-9C400F71E71C}" presName="horz3" presStyleCnt="0"/>
      <dgm:spPr/>
    </dgm:pt>
    <dgm:pt modelId="{3289E66D-6AF2-2E4D-9C66-B7E8E19BE2CE}" type="pres">
      <dgm:prSet presAssocID="{EAEE75EE-EA8E-D14C-A14D-9C400F71E71C}" presName="horzSpace3" presStyleCnt="0"/>
      <dgm:spPr/>
    </dgm:pt>
    <dgm:pt modelId="{E8565EE2-E228-BB49-82E0-62F06618B498}" type="pres">
      <dgm:prSet presAssocID="{EAEE75EE-EA8E-D14C-A14D-9C400F71E71C}" presName="tx3" presStyleLbl="revTx" presStyleIdx="4" presStyleCnt="27"/>
      <dgm:spPr/>
    </dgm:pt>
    <dgm:pt modelId="{4BFDECF1-27F7-F046-8388-F682127C4FAC}" type="pres">
      <dgm:prSet presAssocID="{EAEE75EE-EA8E-D14C-A14D-9C400F71E71C}" presName="vert3" presStyleCnt="0"/>
      <dgm:spPr/>
    </dgm:pt>
    <dgm:pt modelId="{67CE82C3-153A-9446-9CED-B8DDAD646690}" type="pres">
      <dgm:prSet presAssocID="{26182E38-D8EF-A445-AD52-5F47B1321464}" presName="thinLine2b" presStyleLbl="callout" presStyleIdx="1" presStyleCnt="13"/>
      <dgm:spPr/>
    </dgm:pt>
    <dgm:pt modelId="{37FCEDD9-3B51-9A47-97E3-96792D151E62}" type="pres">
      <dgm:prSet presAssocID="{26182E38-D8EF-A445-AD52-5F47B1321464}" presName="vertSpace2b" presStyleCnt="0"/>
      <dgm:spPr/>
    </dgm:pt>
    <dgm:pt modelId="{6B497C5F-2FB6-2149-B1F9-22FA4E3B8BDF}" type="pres">
      <dgm:prSet presAssocID="{ECB34539-797F-9546-A583-576AF56BACDC}" presName="horz2" presStyleCnt="0"/>
      <dgm:spPr/>
    </dgm:pt>
    <dgm:pt modelId="{D66C5388-7BD9-D14E-A769-18DBAAA94FDB}" type="pres">
      <dgm:prSet presAssocID="{ECB34539-797F-9546-A583-576AF56BACDC}" presName="horzSpace2" presStyleCnt="0"/>
      <dgm:spPr/>
    </dgm:pt>
    <dgm:pt modelId="{D04CD039-EC95-D14E-A995-01402C877A8C}" type="pres">
      <dgm:prSet presAssocID="{ECB34539-797F-9546-A583-576AF56BACDC}" presName="tx2" presStyleLbl="revTx" presStyleIdx="5" presStyleCnt="27"/>
      <dgm:spPr/>
    </dgm:pt>
    <dgm:pt modelId="{C17FE8A4-4D74-DD4C-A0C1-7D2BC6AFF50E}" type="pres">
      <dgm:prSet presAssocID="{ECB34539-797F-9546-A583-576AF56BACDC}" presName="vert2" presStyleCnt="0"/>
      <dgm:spPr/>
    </dgm:pt>
    <dgm:pt modelId="{25050B30-FCCC-C544-A528-4EA7D075221A}" type="pres">
      <dgm:prSet presAssocID="{69179807-AB93-7748-AC2C-15CFAE03103A}" presName="horz3" presStyleCnt="0"/>
      <dgm:spPr/>
    </dgm:pt>
    <dgm:pt modelId="{41E44492-509F-9B47-B9D6-F0E6D62155FA}" type="pres">
      <dgm:prSet presAssocID="{69179807-AB93-7748-AC2C-15CFAE03103A}" presName="horzSpace3" presStyleCnt="0"/>
      <dgm:spPr/>
    </dgm:pt>
    <dgm:pt modelId="{12A06BCC-2CE6-E348-8689-21C4200E76C6}" type="pres">
      <dgm:prSet presAssocID="{69179807-AB93-7748-AC2C-15CFAE03103A}" presName="tx3" presStyleLbl="revTx" presStyleIdx="6" presStyleCnt="27"/>
      <dgm:spPr/>
    </dgm:pt>
    <dgm:pt modelId="{933ADEC4-2784-3444-ACB2-E60B229212D0}" type="pres">
      <dgm:prSet presAssocID="{69179807-AB93-7748-AC2C-15CFAE03103A}" presName="vert3" presStyleCnt="0"/>
      <dgm:spPr/>
    </dgm:pt>
    <dgm:pt modelId="{88A76A0C-604F-424E-8235-CE150E016142}" type="pres">
      <dgm:prSet presAssocID="{ECB34539-797F-9546-A583-576AF56BACDC}" presName="thinLine2b" presStyleLbl="callout" presStyleIdx="2" presStyleCnt="13"/>
      <dgm:spPr/>
    </dgm:pt>
    <dgm:pt modelId="{B47155DC-A799-EB4E-A0B9-0092251E5596}" type="pres">
      <dgm:prSet presAssocID="{ECB34539-797F-9546-A583-576AF56BACDC}" presName="vertSpace2b" presStyleCnt="0"/>
      <dgm:spPr/>
    </dgm:pt>
    <dgm:pt modelId="{CD293A24-434E-564C-9E18-833C36D25B3E}" type="pres">
      <dgm:prSet presAssocID="{C58D1890-515F-5B42-9A96-8805EF87BC30}" presName="horz2" presStyleCnt="0"/>
      <dgm:spPr/>
    </dgm:pt>
    <dgm:pt modelId="{DF4A1763-5EB7-864C-8D37-43241A0E3D94}" type="pres">
      <dgm:prSet presAssocID="{C58D1890-515F-5B42-9A96-8805EF87BC30}" presName="horzSpace2" presStyleCnt="0"/>
      <dgm:spPr/>
    </dgm:pt>
    <dgm:pt modelId="{88CE1C48-EBC1-7A41-8E0A-2B6DDC2A07D9}" type="pres">
      <dgm:prSet presAssocID="{C58D1890-515F-5B42-9A96-8805EF87BC30}" presName="tx2" presStyleLbl="revTx" presStyleIdx="7" presStyleCnt="27"/>
      <dgm:spPr/>
    </dgm:pt>
    <dgm:pt modelId="{C58D4C34-A179-0248-A969-CF96430221C1}" type="pres">
      <dgm:prSet presAssocID="{C58D1890-515F-5B42-9A96-8805EF87BC30}" presName="vert2" presStyleCnt="0"/>
      <dgm:spPr/>
    </dgm:pt>
    <dgm:pt modelId="{E0AE0ACF-D046-7145-A63A-E90AB1160413}" type="pres">
      <dgm:prSet presAssocID="{40245406-799E-DC42-AE88-5D3A69C4543A}" presName="horz3" presStyleCnt="0"/>
      <dgm:spPr/>
    </dgm:pt>
    <dgm:pt modelId="{A41B3569-2FA5-6349-8B32-08C7A1333837}" type="pres">
      <dgm:prSet presAssocID="{40245406-799E-DC42-AE88-5D3A69C4543A}" presName="horzSpace3" presStyleCnt="0"/>
      <dgm:spPr/>
    </dgm:pt>
    <dgm:pt modelId="{45662F93-38CB-1243-A0D7-D20C0781FFC5}" type="pres">
      <dgm:prSet presAssocID="{40245406-799E-DC42-AE88-5D3A69C4543A}" presName="tx3" presStyleLbl="revTx" presStyleIdx="8" presStyleCnt="27"/>
      <dgm:spPr/>
    </dgm:pt>
    <dgm:pt modelId="{3B311833-308F-1849-8D19-EC60FDA2D8DD}" type="pres">
      <dgm:prSet presAssocID="{40245406-799E-DC42-AE88-5D3A69C4543A}" presName="vert3" presStyleCnt="0"/>
      <dgm:spPr/>
    </dgm:pt>
    <dgm:pt modelId="{0B763B73-533B-D54E-ABDF-A7BEB9882EF7}" type="pres">
      <dgm:prSet presAssocID="{C58D1890-515F-5B42-9A96-8805EF87BC30}" presName="thinLine2b" presStyleLbl="callout" presStyleIdx="3" presStyleCnt="13"/>
      <dgm:spPr/>
    </dgm:pt>
    <dgm:pt modelId="{D299D193-159D-FC4E-AFB2-8B6237366C7D}" type="pres">
      <dgm:prSet presAssocID="{C58D1890-515F-5B42-9A96-8805EF87BC30}" presName="vertSpace2b" presStyleCnt="0"/>
      <dgm:spPr/>
    </dgm:pt>
    <dgm:pt modelId="{9E9E0C27-FEC6-B546-A8F0-3529F6AA5423}" type="pres">
      <dgm:prSet presAssocID="{1CAD5867-1A38-144C-B91D-E283FCEC8DA5}" presName="horz2" presStyleCnt="0"/>
      <dgm:spPr/>
    </dgm:pt>
    <dgm:pt modelId="{7173FB4E-E0A2-D54B-BFA0-5B77FECAEAB5}" type="pres">
      <dgm:prSet presAssocID="{1CAD5867-1A38-144C-B91D-E283FCEC8DA5}" presName="horzSpace2" presStyleCnt="0"/>
      <dgm:spPr/>
    </dgm:pt>
    <dgm:pt modelId="{C01667CE-78E3-8641-B8FA-6A1E18B6895A}" type="pres">
      <dgm:prSet presAssocID="{1CAD5867-1A38-144C-B91D-E283FCEC8DA5}" presName="tx2" presStyleLbl="revTx" presStyleIdx="9" presStyleCnt="27"/>
      <dgm:spPr/>
    </dgm:pt>
    <dgm:pt modelId="{350F67CB-E7D8-6A4E-9859-7793ECB73FB6}" type="pres">
      <dgm:prSet presAssocID="{1CAD5867-1A38-144C-B91D-E283FCEC8DA5}" presName="vert2" presStyleCnt="0"/>
      <dgm:spPr/>
    </dgm:pt>
    <dgm:pt modelId="{145D672C-8427-114D-8BE9-B42534C63653}" type="pres">
      <dgm:prSet presAssocID="{0E516458-AF6F-DB41-BFEE-FBBD68334AC5}" presName="horz3" presStyleCnt="0"/>
      <dgm:spPr/>
    </dgm:pt>
    <dgm:pt modelId="{3638B654-22E1-9446-BD03-02F1AC425345}" type="pres">
      <dgm:prSet presAssocID="{0E516458-AF6F-DB41-BFEE-FBBD68334AC5}" presName="horzSpace3" presStyleCnt="0"/>
      <dgm:spPr/>
    </dgm:pt>
    <dgm:pt modelId="{7CC73286-71E9-0E48-91DD-9739172EF78E}" type="pres">
      <dgm:prSet presAssocID="{0E516458-AF6F-DB41-BFEE-FBBD68334AC5}" presName="tx3" presStyleLbl="revTx" presStyleIdx="10" presStyleCnt="27"/>
      <dgm:spPr/>
    </dgm:pt>
    <dgm:pt modelId="{CFE3A52C-5A42-234E-A244-546D3986C387}" type="pres">
      <dgm:prSet presAssocID="{0E516458-AF6F-DB41-BFEE-FBBD68334AC5}" presName="vert3" presStyleCnt="0"/>
      <dgm:spPr/>
    </dgm:pt>
    <dgm:pt modelId="{176B42F3-2D57-9745-B600-0447C460DF5B}" type="pres">
      <dgm:prSet presAssocID="{1CAD5867-1A38-144C-B91D-E283FCEC8DA5}" presName="thinLine2b" presStyleLbl="callout" presStyleIdx="4" presStyleCnt="13"/>
      <dgm:spPr/>
    </dgm:pt>
    <dgm:pt modelId="{8D1186B3-623E-1642-B7AF-F6BF8C4C40F4}" type="pres">
      <dgm:prSet presAssocID="{1CAD5867-1A38-144C-B91D-E283FCEC8DA5}" presName="vertSpace2b" presStyleCnt="0"/>
      <dgm:spPr/>
    </dgm:pt>
    <dgm:pt modelId="{24B8A008-25E2-1448-8329-F0136C6B5721}" type="pres">
      <dgm:prSet presAssocID="{0827063D-AB93-BB43-ACB8-ED8033245495}" presName="horz2" presStyleCnt="0"/>
      <dgm:spPr/>
    </dgm:pt>
    <dgm:pt modelId="{3AB59070-2614-CC4D-BF3F-08D60C3371AE}" type="pres">
      <dgm:prSet presAssocID="{0827063D-AB93-BB43-ACB8-ED8033245495}" presName="horzSpace2" presStyleCnt="0"/>
      <dgm:spPr/>
    </dgm:pt>
    <dgm:pt modelId="{711FFC3C-B004-674B-AA7F-4AB52163CD86}" type="pres">
      <dgm:prSet presAssocID="{0827063D-AB93-BB43-ACB8-ED8033245495}" presName="tx2" presStyleLbl="revTx" presStyleIdx="11" presStyleCnt="27"/>
      <dgm:spPr/>
    </dgm:pt>
    <dgm:pt modelId="{8DE0BD49-4BE3-F548-9089-F7EF36974647}" type="pres">
      <dgm:prSet presAssocID="{0827063D-AB93-BB43-ACB8-ED8033245495}" presName="vert2" presStyleCnt="0"/>
      <dgm:spPr/>
    </dgm:pt>
    <dgm:pt modelId="{ACB6393A-116C-DF4D-9F83-F0E139B666CF}" type="pres">
      <dgm:prSet presAssocID="{DA4228FE-1326-0347-92E4-9567652E9B8F}" presName="horz3" presStyleCnt="0"/>
      <dgm:spPr/>
    </dgm:pt>
    <dgm:pt modelId="{5575B612-77F1-4A45-BD1A-E6F35846306F}" type="pres">
      <dgm:prSet presAssocID="{DA4228FE-1326-0347-92E4-9567652E9B8F}" presName="horzSpace3" presStyleCnt="0"/>
      <dgm:spPr/>
    </dgm:pt>
    <dgm:pt modelId="{0DE55ED2-AAC9-7A4A-9910-EE9FDDF6FA32}" type="pres">
      <dgm:prSet presAssocID="{DA4228FE-1326-0347-92E4-9567652E9B8F}" presName="tx3" presStyleLbl="revTx" presStyleIdx="12" presStyleCnt="27"/>
      <dgm:spPr/>
    </dgm:pt>
    <dgm:pt modelId="{14B98786-B352-3F42-BB6B-A97792BFB1DE}" type="pres">
      <dgm:prSet presAssocID="{DA4228FE-1326-0347-92E4-9567652E9B8F}" presName="vert3" presStyleCnt="0"/>
      <dgm:spPr/>
    </dgm:pt>
    <dgm:pt modelId="{9B7413EB-FEDC-0B45-81A1-8F076F9DAD09}" type="pres">
      <dgm:prSet presAssocID="{0827063D-AB93-BB43-ACB8-ED8033245495}" presName="thinLine2b" presStyleLbl="callout" presStyleIdx="5" presStyleCnt="13"/>
      <dgm:spPr/>
    </dgm:pt>
    <dgm:pt modelId="{192AAB62-1BF3-BB46-BABC-F16422051FAC}" type="pres">
      <dgm:prSet presAssocID="{0827063D-AB93-BB43-ACB8-ED8033245495}" presName="vertSpace2b" presStyleCnt="0"/>
      <dgm:spPr/>
    </dgm:pt>
    <dgm:pt modelId="{DD252A63-EAEE-B14F-9192-6C78B35BBAAB}" type="pres">
      <dgm:prSet presAssocID="{7B7E325E-1B2D-0E49-BCA2-EF5C49D7430B}" presName="horz2" presStyleCnt="0"/>
      <dgm:spPr/>
    </dgm:pt>
    <dgm:pt modelId="{A86D7696-F20B-154D-8D0A-BD9B61B226FE}" type="pres">
      <dgm:prSet presAssocID="{7B7E325E-1B2D-0E49-BCA2-EF5C49D7430B}" presName="horzSpace2" presStyleCnt="0"/>
      <dgm:spPr/>
    </dgm:pt>
    <dgm:pt modelId="{E6DE0E03-AF3F-C242-A778-49F6A29AFB91}" type="pres">
      <dgm:prSet presAssocID="{7B7E325E-1B2D-0E49-BCA2-EF5C49D7430B}" presName="tx2" presStyleLbl="revTx" presStyleIdx="13" presStyleCnt="27"/>
      <dgm:spPr/>
    </dgm:pt>
    <dgm:pt modelId="{3E4D6D3B-C428-424F-AD1D-0586CF0F0B1F}" type="pres">
      <dgm:prSet presAssocID="{7B7E325E-1B2D-0E49-BCA2-EF5C49D7430B}" presName="vert2" presStyleCnt="0"/>
      <dgm:spPr/>
    </dgm:pt>
    <dgm:pt modelId="{E124A2D0-8FAF-8842-8634-2BC8D1CDD9DA}" type="pres">
      <dgm:prSet presAssocID="{18079E9D-C96E-7441-9E21-5188C6162F01}" presName="horz3" presStyleCnt="0"/>
      <dgm:spPr/>
    </dgm:pt>
    <dgm:pt modelId="{86585905-15A0-FD40-A376-A47F34A30E14}" type="pres">
      <dgm:prSet presAssocID="{18079E9D-C96E-7441-9E21-5188C6162F01}" presName="horzSpace3" presStyleCnt="0"/>
      <dgm:spPr/>
    </dgm:pt>
    <dgm:pt modelId="{27F4877F-E6DA-964A-A1AC-C2FE237C60F3}" type="pres">
      <dgm:prSet presAssocID="{18079E9D-C96E-7441-9E21-5188C6162F01}" presName="tx3" presStyleLbl="revTx" presStyleIdx="14" presStyleCnt="27"/>
      <dgm:spPr/>
    </dgm:pt>
    <dgm:pt modelId="{3D5D1360-E93E-B841-9824-7829123E6317}" type="pres">
      <dgm:prSet presAssocID="{18079E9D-C96E-7441-9E21-5188C6162F01}" presName="vert3" presStyleCnt="0"/>
      <dgm:spPr/>
    </dgm:pt>
    <dgm:pt modelId="{F3A7F5C4-0C68-4F4E-B44F-74272D4B68F4}" type="pres">
      <dgm:prSet presAssocID="{7B7E325E-1B2D-0E49-BCA2-EF5C49D7430B}" presName="thinLine2b" presStyleLbl="callout" presStyleIdx="6" presStyleCnt="13"/>
      <dgm:spPr/>
    </dgm:pt>
    <dgm:pt modelId="{E0522812-B70D-CB43-A0AD-4751433D7711}" type="pres">
      <dgm:prSet presAssocID="{7B7E325E-1B2D-0E49-BCA2-EF5C49D7430B}" presName="vertSpace2b" presStyleCnt="0"/>
      <dgm:spPr/>
    </dgm:pt>
    <dgm:pt modelId="{FBD03B1D-6767-5840-8ABF-7615471EEF0C}" type="pres">
      <dgm:prSet presAssocID="{8843B056-2A0D-3249-BFAF-164287F2DE4D}" presName="horz2" presStyleCnt="0"/>
      <dgm:spPr/>
    </dgm:pt>
    <dgm:pt modelId="{52BC95A7-4A28-FB48-ADE7-B56E9DF88478}" type="pres">
      <dgm:prSet presAssocID="{8843B056-2A0D-3249-BFAF-164287F2DE4D}" presName="horzSpace2" presStyleCnt="0"/>
      <dgm:spPr/>
    </dgm:pt>
    <dgm:pt modelId="{BB131FBC-7837-6E48-BE10-AFFF1DC32668}" type="pres">
      <dgm:prSet presAssocID="{8843B056-2A0D-3249-BFAF-164287F2DE4D}" presName="tx2" presStyleLbl="revTx" presStyleIdx="15" presStyleCnt="27"/>
      <dgm:spPr/>
    </dgm:pt>
    <dgm:pt modelId="{0A184F2B-2D85-0A46-8AC7-A7AF8F8B98FD}" type="pres">
      <dgm:prSet presAssocID="{8843B056-2A0D-3249-BFAF-164287F2DE4D}" presName="vert2" presStyleCnt="0"/>
      <dgm:spPr/>
    </dgm:pt>
    <dgm:pt modelId="{71C2CB5E-CE33-754A-B4E4-79E53F501256}" type="pres">
      <dgm:prSet presAssocID="{AF485EE2-F3D1-6B44-AABD-B68B687EE254}" presName="horz3" presStyleCnt="0"/>
      <dgm:spPr/>
    </dgm:pt>
    <dgm:pt modelId="{E6631E5F-3E18-0945-983B-EBEB1F6F6F93}" type="pres">
      <dgm:prSet presAssocID="{AF485EE2-F3D1-6B44-AABD-B68B687EE254}" presName="horzSpace3" presStyleCnt="0"/>
      <dgm:spPr/>
    </dgm:pt>
    <dgm:pt modelId="{8A84257F-1A1E-4748-90C9-69DC00F83858}" type="pres">
      <dgm:prSet presAssocID="{AF485EE2-F3D1-6B44-AABD-B68B687EE254}" presName="tx3" presStyleLbl="revTx" presStyleIdx="16" presStyleCnt="27"/>
      <dgm:spPr/>
    </dgm:pt>
    <dgm:pt modelId="{A5E0E007-7D9C-AE41-B5A1-765C497E0D1D}" type="pres">
      <dgm:prSet presAssocID="{AF485EE2-F3D1-6B44-AABD-B68B687EE254}" presName="vert3" presStyleCnt="0"/>
      <dgm:spPr/>
    </dgm:pt>
    <dgm:pt modelId="{0964FF40-9513-4241-B37D-73DED2A35470}" type="pres">
      <dgm:prSet presAssocID="{8843B056-2A0D-3249-BFAF-164287F2DE4D}" presName="thinLine2b" presStyleLbl="callout" presStyleIdx="7" presStyleCnt="13"/>
      <dgm:spPr/>
    </dgm:pt>
    <dgm:pt modelId="{39AC1EE8-3555-4C4E-A9B6-B23795477A3D}" type="pres">
      <dgm:prSet presAssocID="{8843B056-2A0D-3249-BFAF-164287F2DE4D}" presName="vertSpace2b" presStyleCnt="0"/>
      <dgm:spPr/>
    </dgm:pt>
    <dgm:pt modelId="{97B2AFCF-3CE9-8143-A94F-9FE24EA0D5D2}" type="pres">
      <dgm:prSet presAssocID="{30582E2B-914C-5B4A-9C42-4FA227B0DAD6}" presName="horz2" presStyleCnt="0"/>
      <dgm:spPr/>
    </dgm:pt>
    <dgm:pt modelId="{E95BE3AB-EEEB-834A-9446-A63055F1F0C9}" type="pres">
      <dgm:prSet presAssocID="{30582E2B-914C-5B4A-9C42-4FA227B0DAD6}" presName="horzSpace2" presStyleCnt="0"/>
      <dgm:spPr/>
    </dgm:pt>
    <dgm:pt modelId="{BE90F75D-6571-5E4D-A006-5FAAF856DD09}" type="pres">
      <dgm:prSet presAssocID="{30582E2B-914C-5B4A-9C42-4FA227B0DAD6}" presName="tx2" presStyleLbl="revTx" presStyleIdx="17" presStyleCnt="27"/>
      <dgm:spPr/>
    </dgm:pt>
    <dgm:pt modelId="{F2E96FF4-45FF-204E-953F-0978142AF191}" type="pres">
      <dgm:prSet presAssocID="{30582E2B-914C-5B4A-9C42-4FA227B0DAD6}" presName="vert2" presStyleCnt="0"/>
      <dgm:spPr/>
    </dgm:pt>
    <dgm:pt modelId="{5EEF7EAB-7C6A-A64E-9CEA-7AB026E4D2CA}" type="pres">
      <dgm:prSet presAssocID="{E00715D2-11A7-B34F-B9D6-B5C2EB62C6F5}" presName="horz3" presStyleCnt="0"/>
      <dgm:spPr/>
    </dgm:pt>
    <dgm:pt modelId="{D45781CE-454F-2D47-A4CD-BDD0AC46C083}" type="pres">
      <dgm:prSet presAssocID="{E00715D2-11A7-B34F-B9D6-B5C2EB62C6F5}" presName="horzSpace3" presStyleCnt="0"/>
      <dgm:spPr/>
    </dgm:pt>
    <dgm:pt modelId="{79FD1498-FCC2-404E-9F03-07BDCCE38817}" type="pres">
      <dgm:prSet presAssocID="{E00715D2-11A7-B34F-B9D6-B5C2EB62C6F5}" presName="tx3" presStyleLbl="revTx" presStyleIdx="18" presStyleCnt="27"/>
      <dgm:spPr/>
    </dgm:pt>
    <dgm:pt modelId="{885AF86A-ECBA-184B-AB91-3E1F0284EE76}" type="pres">
      <dgm:prSet presAssocID="{E00715D2-11A7-B34F-B9D6-B5C2EB62C6F5}" presName="vert3" presStyleCnt="0"/>
      <dgm:spPr/>
    </dgm:pt>
    <dgm:pt modelId="{CDF1933B-141B-A944-B1F0-511B11131FD2}" type="pres">
      <dgm:prSet presAssocID="{30582E2B-914C-5B4A-9C42-4FA227B0DAD6}" presName="thinLine2b" presStyleLbl="callout" presStyleIdx="8" presStyleCnt="13"/>
      <dgm:spPr/>
    </dgm:pt>
    <dgm:pt modelId="{282BECB1-CBFE-7E40-AE6D-E591F76AC8F5}" type="pres">
      <dgm:prSet presAssocID="{30582E2B-914C-5B4A-9C42-4FA227B0DAD6}" presName="vertSpace2b" presStyleCnt="0"/>
      <dgm:spPr/>
    </dgm:pt>
    <dgm:pt modelId="{DC6F6DA3-97BE-E94F-AD21-A5B7D1228D9D}" type="pres">
      <dgm:prSet presAssocID="{8FE38B41-06A8-7648-B9F4-AC5C01B3B760}" presName="horz2" presStyleCnt="0"/>
      <dgm:spPr/>
    </dgm:pt>
    <dgm:pt modelId="{464FFD48-2D3D-1B43-BF03-E47740E141D6}" type="pres">
      <dgm:prSet presAssocID="{8FE38B41-06A8-7648-B9F4-AC5C01B3B760}" presName="horzSpace2" presStyleCnt="0"/>
      <dgm:spPr/>
    </dgm:pt>
    <dgm:pt modelId="{77344A7D-1314-FD49-ADC6-EB59CD36C64E}" type="pres">
      <dgm:prSet presAssocID="{8FE38B41-06A8-7648-B9F4-AC5C01B3B760}" presName="tx2" presStyleLbl="revTx" presStyleIdx="19" presStyleCnt="27"/>
      <dgm:spPr/>
    </dgm:pt>
    <dgm:pt modelId="{BA217559-364F-4D4F-9F97-C2CC3CAA8050}" type="pres">
      <dgm:prSet presAssocID="{8FE38B41-06A8-7648-B9F4-AC5C01B3B760}" presName="vert2" presStyleCnt="0"/>
      <dgm:spPr/>
    </dgm:pt>
    <dgm:pt modelId="{CC716086-E8F5-5B4A-BABB-3BAE6744A2EE}" type="pres">
      <dgm:prSet presAssocID="{1D68614F-C374-B544-A9CF-D51A9785E37C}" presName="horz3" presStyleCnt="0"/>
      <dgm:spPr/>
    </dgm:pt>
    <dgm:pt modelId="{9BA4C443-0CB2-674A-8883-06F9176F4284}" type="pres">
      <dgm:prSet presAssocID="{1D68614F-C374-B544-A9CF-D51A9785E37C}" presName="horzSpace3" presStyleCnt="0"/>
      <dgm:spPr/>
    </dgm:pt>
    <dgm:pt modelId="{CC878285-EA92-A642-9E20-48C980DD455D}" type="pres">
      <dgm:prSet presAssocID="{1D68614F-C374-B544-A9CF-D51A9785E37C}" presName="tx3" presStyleLbl="revTx" presStyleIdx="20" presStyleCnt="27"/>
      <dgm:spPr/>
    </dgm:pt>
    <dgm:pt modelId="{EA3290E1-4782-A14E-A402-42B38D7AEB06}" type="pres">
      <dgm:prSet presAssocID="{1D68614F-C374-B544-A9CF-D51A9785E37C}" presName="vert3" presStyleCnt="0"/>
      <dgm:spPr/>
    </dgm:pt>
    <dgm:pt modelId="{C9D1B04C-8145-9E49-A852-F1063EAC2385}" type="pres">
      <dgm:prSet presAssocID="{8FE38B41-06A8-7648-B9F4-AC5C01B3B760}" presName="thinLine2b" presStyleLbl="callout" presStyleIdx="9" presStyleCnt="13"/>
      <dgm:spPr/>
    </dgm:pt>
    <dgm:pt modelId="{82137796-2485-0F4D-B08E-CDF4838F431A}" type="pres">
      <dgm:prSet presAssocID="{8FE38B41-06A8-7648-B9F4-AC5C01B3B760}" presName="vertSpace2b" presStyleCnt="0"/>
      <dgm:spPr/>
    </dgm:pt>
    <dgm:pt modelId="{9289FA90-22BE-D741-ACE5-5C01656E5217}" type="pres">
      <dgm:prSet presAssocID="{93659536-42D9-3845-9FB6-BACA15B9E7DC}" presName="horz2" presStyleCnt="0"/>
      <dgm:spPr/>
    </dgm:pt>
    <dgm:pt modelId="{0444C4B2-AD54-9544-9C32-87E04BBCC452}" type="pres">
      <dgm:prSet presAssocID="{93659536-42D9-3845-9FB6-BACA15B9E7DC}" presName="horzSpace2" presStyleCnt="0"/>
      <dgm:spPr/>
    </dgm:pt>
    <dgm:pt modelId="{88695F78-01AE-CD4A-883A-3C40AAF52CE7}" type="pres">
      <dgm:prSet presAssocID="{93659536-42D9-3845-9FB6-BACA15B9E7DC}" presName="tx2" presStyleLbl="revTx" presStyleIdx="21" presStyleCnt="27"/>
      <dgm:spPr/>
    </dgm:pt>
    <dgm:pt modelId="{54C4DEAA-8627-E047-9D91-91629176E985}" type="pres">
      <dgm:prSet presAssocID="{93659536-42D9-3845-9FB6-BACA15B9E7DC}" presName="vert2" presStyleCnt="0"/>
      <dgm:spPr/>
    </dgm:pt>
    <dgm:pt modelId="{02F22CDB-525D-DA47-BAB3-2663725B64D6}" type="pres">
      <dgm:prSet presAssocID="{1DBB5781-7C03-C84E-B367-8E34CF45E2A7}" presName="horz3" presStyleCnt="0"/>
      <dgm:spPr/>
    </dgm:pt>
    <dgm:pt modelId="{FACA7E8C-A7AF-5E41-AC43-C11BB2408411}" type="pres">
      <dgm:prSet presAssocID="{1DBB5781-7C03-C84E-B367-8E34CF45E2A7}" presName="horzSpace3" presStyleCnt="0"/>
      <dgm:spPr/>
    </dgm:pt>
    <dgm:pt modelId="{A7D40107-4E8A-AF45-912B-5E5AA10CAB60}" type="pres">
      <dgm:prSet presAssocID="{1DBB5781-7C03-C84E-B367-8E34CF45E2A7}" presName="tx3" presStyleLbl="revTx" presStyleIdx="22" presStyleCnt="27"/>
      <dgm:spPr/>
    </dgm:pt>
    <dgm:pt modelId="{6DD50FE0-CCFF-BC42-8985-BF046764316C}" type="pres">
      <dgm:prSet presAssocID="{1DBB5781-7C03-C84E-B367-8E34CF45E2A7}" presName="vert3" presStyleCnt="0"/>
      <dgm:spPr/>
    </dgm:pt>
    <dgm:pt modelId="{F18406DA-D878-4641-9A2C-BE1DA52C1CD9}" type="pres">
      <dgm:prSet presAssocID="{93659536-42D9-3845-9FB6-BACA15B9E7DC}" presName="thinLine2b" presStyleLbl="callout" presStyleIdx="10" presStyleCnt="13"/>
      <dgm:spPr/>
    </dgm:pt>
    <dgm:pt modelId="{B277C556-CAE0-DF45-8276-771C9A889FDF}" type="pres">
      <dgm:prSet presAssocID="{93659536-42D9-3845-9FB6-BACA15B9E7DC}" presName="vertSpace2b" presStyleCnt="0"/>
      <dgm:spPr/>
    </dgm:pt>
    <dgm:pt modelId="{4B4935B5-0332-C14C-AD95-2180AB405133}" type="pres">
      <dgm:prSet presAssocID="{72071F69-D6CD-8440-B7F2-6028087AC1B5}" presName="horz2" presStyleCnt="0"/>
      <dgm:spPr/>
    </dgm:pt>
    <dgm:pt modelId="{CD3F8A45-21F3-FD40-98BA-41BE4AB60FF3}" type="pres">
      <dgm:prSet presAssocID="{72071F69-D6CD-8440-B7F2-6028087AC1B5}" presName="horzSpace2" presStyleCnt="0"/>
      <dgm:spPr/>
    </dgm:pt>
    <dgm:pt modelId="{1BF8487D-B944-1B43-AE1B-7CADCE218545}" type="pres">
      <dgm:prSet presAssocID="{72071F69-D6CD-8440-B7F2-6028087AC1B5}" presName="tx2" presStyleLbl="revTx" presStyleIdx="23" presStyleCnt="27"/>
      <dgm:spPr/>
    </dgm:pt>
    <dgm:pt modelId="{53359A4F-7DCC-AE4E-9DEE-87A2060FD7F6}" type="pres">
      <dgm:prSet presAssocID="{72071F69-D6CD-8440-B7F2-6028087AC1B5}" presName="vert2" presStyleCnt="0"/>
      <dgm:spPr/>
    </dgm:pt>
    <dgm:pt modelId="{CB5816B3-A245-DF40-ACD0-D9BB862C3123}" type="pres">
      <dgm:prSet presAssocID="{36F364EC-F8B8-6947-8FDA-95DBC2C4A66C}" presName="horz3" presStyleCnt="0"/>
      <dgm:spPr/>
    </dgm:pt>
    <dgm:pt modelId="{EE9488C8-F84C-774C-BCEE-498731D5AC58}" type="pres">
      <dgm:prSet presAssocID="{36F364EC-F8B8-6947-8FDA-95DBC2C4A66C}" presName="horzSpace3" presStyleCnt="0"/>
      <dgm:spPr/>
    </dgm:pt>
    <dgm:pt modelId="{0BE5A2F4-AE81-1C4F-9B24-6DBA4222C8EC}" type="pres">
      <dgm:prSet presAssocID="{36F364EC-F8B8-6947-8FDA-95DBC2C4A66C}" presName="tx3" presStyleLbl="revTx" presStyleIdx="24" presStyleCnt="27"/>
      <dgm:spPr/>
    </dgm:pt>
    <dgm:pt modelId="{10ECF8CB-FA2F-9340-B973-99DBB2957454}" type="pres">
      <dgm:prSet presAssocID="{36F364EC-F8B8-6947-8FDA-95DBC2C4A66C}" presName="vert3" presStyleCnt="0"/>
      <dgm:spPr/>
    </dgm:pt>
    <dgm:pt modelId="{19F8D9E2-C879-ED47-9AE2-3D86C409CBC0}" type="pres">
      <dgm:prSet presAssocID="{72071F69-D6CD-8440-B7F2-6028087AC1B5}" presName="thinLine2b" presStyleLbl="callout" presStyleIdx="11" presStyleCnt="13"/>
      <dgm:spPr/>
    </dgm:pt>
    <dgm:pt modelId="{BDF55F55-76DF-E244-8BD0-179D34F30E8E}" type="pres">
      <dgm:prSet presAssocID="{72071F69-D6CD-8440-B7F2-6028087AC1B5}" presName="vertSpace2b" presStyleCnt="0"/>
      <dgm:spPr/>
    </dgm:pt>
    <dgm:pt modelId="{0525191F-6E50-6949-BD76-97B455EBB926}" type="pres">
      <dgm:prSet presAssocID="{4F253357-33B2-4E4A-9EC4-66880F7FDC9C}" presName="horz2" presStyleCnt="0"/>
      <dgm:spPr/>
    </dgm:pt>
    <dgm:pt modelId="{4118B8BE-F79A-5543-BEBF-B616215B832B}" type="pres">
      <dgm:prSet presAssocID="{4F253357-33B2-4E4A-9EC4-66880F7FDC9C}" presName="horzSpace2" presStyleCnt="0"/>
      <dgm:spPr/>
    </dgm:pt>
    <dgm:pt modelId="{627D1E7D-35C0-6F46-AEF2-B49D045D73DC}" type="pres">
      <dgm:prSet presAssocID="{4F253357-33B2-4E4A-9EC4-66880F7FDC9C}" presName="tx2" presStyleLbl="revTx" presStyleIdx="25" presStyleCnt="27"/>
      <dgm:spPr/>
    </dgm:pt>
    <dgm:pt modelId="{D50A210F-DE48-304B-BA9F-8955B3B14440}" type="pres">
      <dgm:prSet presAssocID="{4F253357-33B2-4E4A-9EC4-66880F7FDC9C}" presName="vert2" presStyleCnt="0"/>
      <dgm:spPr/>
    </dgm:pt>
    <dgm:pt modelId="{A40999BA-17CE-1C4F-BAE4-A405BBE11F8A}" type="pres">
      <dgm:prSet presAssocID="{8239DF49-FC87-2D49-9892-AC513389A833}" presName="horz3" presStyleCnt="0"/>
      <dgm:spPr/>
    </dgm:pt>
    <dgm:pt modelId="{1932DA1D-F2C0-914F-884F-0C3A5C326874}" type="pres">
      <dgm:prSet presAssocID="{8239DF49-FC87-2D49-9892-AC513389A833}" presName="horzSpace3" presStyleCnt="0"/>
      <dgm:spPr/>
    </dgm:pt>
    <dgm:pt modelId="{BDC6FDC8-D4A3-FA44-9BA6-36EF5DE5809C}" type="pres">
      <dgm:prSet presAssocID="{8239DF49-FC87-2D49-9892-AC513389A833}" presName="tx3" presStyleLbl="revTx" presStyleIdx="26" presStyleCnt="27"/>
      <dgm:spPr/>
    </dgm:pt>
    <dgm:pt modelId="{30DBA747-9523-7E43-B967-178AA99FBC2F}" type="pres">
      <dgm:prSet presAssocID="{8239DF49-FC87-2D49-9892-AC513389A833}" presName="vert3" presStyleCnt="0"/>
      <dgm:spPr/>
    </dgm:pt>
    <dgm:pt modelId="{CFF0D5DB-9E6C-4C41-89D5-771F2C713DA1}" type="pres">
      <dgm:prSet presAssocID="{4F253357-33B2-4E4A-9EC4-66880F7FDC9C}" presName="thinLine2b" presStyleLbl="callout" presStyleIdx="12" presStyleCnt="13"/>
      <dgm:spPr/>
    </dgm:pt>
    <dgm:pt modelId="{03216728-AE6C-7F44-BF9E-7FDF406ED4EE}" type="pres">
      <dgm:prSet presAssocID="{4F253357-33B2-4E4A-9EC4-66880F7FDC9C}" presName="vertSpace2b" presStyleCnt="0"/>
      <dgm:spPr/>
    </dgm:pt>
  </dgm:ptLst>
  <dgm:cxnLst>
    <dgm:cxn modelId="{557B8002-31BF-E446-AD53-1DB14C674146}" srcId="{8843B056-2A0D-3249-BFAF-164287F2DE4D}" destId="{AF485EE2-F3D1-6B44-AABD-B68B687EE254}" srcOrd="0" destOrd="0" parTransId="{DF707592-AD6F-B94C-9847-17748B64AB57}" sibTransId="{3E44AFC9-5D9E-EC46-908D-C728654732AD}"/>
    <dgm:cxn modelId="{0E01F802-9DF9-2241-B55F-0BA09BD11F79}" srcId="{8FE38B41-06A8-7648-B9F4-AC5C01B3B760}" destId="{1D68614F-C374-B544-A9CF-D51A9785E37C}" srcOrd="0" destOrd="0" parTransId="{059178F1-5EE4-1B4F-8A35-78E5015A941E}" sibTransId="{F73AD7DD-D1D2-C847-AC75-50F1C2620925}"/>
    <dgm:cxn modelId="{98164703-7924-B246-8A4E-25593CA896D3}" type="presOf" srcId="{EAEE75EE-EA8E-D14C-A14D-9C400F71E71C}" destId="{E8565EE2-E228-BB49-82E0-62F06618B498}" srcOrd="0" destOrd="0" presId="urn:microsoft.com/office/officeart/2008/layout/LinedList"/>
    <dgm:cxn modelId="{318F4306-C325-A144-90E4-6159E0D2A354}" type="presOf" srcId="{4F253357-33B2-4E4A-9EC4-66880F7FDC9C}" destId="{627D1E7D-35C0-6F46-AEF2-B49D045D73DC}" srcOrd="0" destOrd="0" presId="urn:microsoft.com/office/officeart/2008/layout/LinedList"/>
    <dgm:cxn modelId="{E4B2B906-D974-5D40-843E-DA60D9A59786}" type="presOf" srcId="{ECB34539-797F-9546-A583-576AF56BACDC}" destId="{D04CD039-EC95-D14E-A995-01402C877A8C}" srcOrd="0" destOrd="0" presId="urn:microsoft.com/office/officeart/2008/layout/LinedList"/>
    <dgm:cxn modelId="{D39A900B-ACF8-004D-A111-A626C5DEA362}" srcId="{4F253357-33B2-4E4A-9EC4-66880F7FDC9C}" destId="{8239DF49-FC87-2D49-9892-AC513389A833}" srcOrd="0" destOrd="0" parTransId="{7E12F3BC-FD2C-314D-9AF2-2AE720636FEE}" sibTransId="{40CAA8DB-FB02-9A4E-8B34-1CD3E19953F0}"/>
    <dgm:cxn modelId="{B9925B16-2E06-EA40-A1AD-D5ACF6DE8198}" type="presOf" srcId="{8FE38B41-06A8-7648-B9F4-AC5C01B3B760}" destId="{77344A7D-1314-FD49-ADC6-EB59CD36C64E}" srcOrd="0" destOrd="0" presId="urn:microsoft.com/office/officeart/2008/layout/LinedList"/>
    <dgm:cxn modelId="{B85D8619-0775-5348-9289-FEDE7E3D5022}" srcId="{C2008D00-9D92-D347-8941-49AFAE57FBB7}" destId="{7B7E325E-1B2D-0E49-BCA2-EF5C49D7430B}" srcOrd="6" destOrd="0" parTransId="{4E04F6AC-5F25-7C41-AD36-6ADCC63F96ED}" sibTransId="{1C4E64BF-E5A1-B84B-9C85-AE333748C668}"/>
    <dgm:cxn modelId="{D6238F19-F34F-6340-B4B5-D946487461B8}" type="presOf" srcId="{18079E9D-C96E-7441-9E21-5188C6162F01}" destId="{27F4877F-E6DA-964A-A1AC-C2FE237C60F3}" srcOrd="0" destOrd="0" presId="urn:microsoft.com/office/officeart/2008/layout/LinedList"/>
    <dgm:cxn modelId="{E218501E-DCF4-7545-A146-1567179E6842}" type="presOf" srcId="{26182E38-D8EF-A445-AD52-5F47B1321464}" destId="{1892F1BA-776A-5D46-8664-698ED9532789}" srcOrd="0" destOrd="0" presId="urn:microsoft.com/office/officeart/2008/layout/LinedList"/>
    <dgm:cxn modelId="{1F4CF320-5A9B-2946-AAF2-5A31FB90EEB7}" srcId="{C2008D00-9D92-D347-8941-49AFAE57FBB7}" destId="{1CAD5867-1A38-144C-B91D-E283FCEC8DA5}" srcOrd="4" destOrd="0" parTransId="{C30CBC4F-D4D1-0747-81C7-A4A1256B6F9F}" sibTransId="{06E7FB77-9735-4147-8B58-3078E7010594}"/>
    <dgm:cxn modelId="{CA583B21-E028-9E46-ACCB-A6216D95843A}" type="presOf" srcId="{36F364EC-F8B8-6947-8FDA-95DBC2C4A66C}" destId="{0BE5A2F4-AE81-1C4F-9B24-6DBA4222C8EC}" srcOrd="0" destOrd="0" presId="urn:microsoft.com/office/officeart/2008/layout/LinedList"/>
    <dgm:cxn modelId="{EA1F292F-01B0-3749-B540-FB7BE6BE3DB1}" type="presOf" srcId="{0827063D-AB93-BB43-ACB8-ED8033245495}" destId="{711FFC3C-B004-674B-AA7F-4AB52163CD86}" srcOrd="0" destOrd="0" presId="urn:microsoft.com/office/officeart/2008/layout/LinedList"/>
    <dgm:cxn modelId="{4C2D2C31-CC2F-4E46-9614-199BE7A68DC0}" type="presOf" srcId="{DA4228FE-1326-0347-92E4-9567652E9B8F}" destId="{0DE55ED2-AAC9-7A4A-9910-EE9FDDF6FA32}" srcOrd="0" destOrd="0" presId="urn:microsoft.com/office/officeart/2008/layout/LinedList"/>
    <dgm:cxn modelId="{4ACE4732-FA11-5C4B-82B2-63D79F501C5F}" type="presOf" srcId="{8843B056-2A0D-3249-BFAF-164287F2DE4D}" destId="{BB131FBC-7837-6E48-BE10-AFFF1DC32668}" srcOrd="0" destOrd="0" presId="urn:microsoft.com/office/officeart/2008/layout/LinedList"/>
    <dgm:cxn modelId="{1BB17738-FD8F-9046-A74D-69142EE170E2}" srcId="{C2008D00-9D92-D347-8941-49AFAE57FBB7}" destId="{93659536-42D9-3845-9FB6-BACA15B9E7DC}" srcOrd="10" destOrd="0" parTransId="{81318A6B-34D1-DC44-9512-CC97BDA22284}" sibTransId="{E9D22B76-654C-434D-B6F5-26892764A12D}"/>
    <dgm:cxn modelId="{2EFA8238-80C4-084F-B40E-EDAB6F3EE0CD}" srcId="{C2008D00-9D92-D347-8941-49AFAE57FBB7}" destId="{26182E38-D8EF-A445-AD52-5F47B1321464}" srcOrd="1" destOrd="0" parTransId="{5F046B11-D585-8B42-9E3C-BC9BD0934889}" sibTransId="{E4D6CDB0-6819-9140-B88C-7349B950CA0F}"/>
    <dgm:cxn modelId="{84424A46-2CD7-1143-89FD-D4833CD8D576}" srcId="{7D7C0AA6-FC6C-BF46-BF65-E98E7F6B7542}" destId="{61DE03B0-7AF7-CC49-9ABD-52DD4FAE7F46}" srcOrd="0" destOrd="0" parTransId="{3A961F0F-6584-424C-B437-701A8343F525}" sibTransId="{A8C8FBBC-34F2-C84D-94FB-FBAA451EBE74}"/>
    <dgm:cxn modelId="{CF22C949-342B-8F46-BBC3-EA299D23AF39}" srcId="{0827063D-AB93-BB43-ACB8-ED8033245495}" destId="{DA4228FE-1326-0347-92E4-9567652E9B8F}" srcOrd="0" destOrd="0" parTransId="{C43DC8DD-E982-3648-819A-3B8AE5C6A47C}" sibTransId="{9D507E64-8EE0-D349-B176-BB9A5B92C52E}"/>
    <dgm:cxn modelId="{E734004F-5442-9242-90A7-8068CE274101}" srcId="{C2008D00-9D92-D347-8941-49AFAE57FBB7}" destId="{0827063D-AB93-BB43-ACB8-ED8033245495}" srcOrd="5" destOrd="0" parTransId="{F585E904-8F94-2542-B58D-42C17F83EA3B}" sibTransId="{C6B2F3ED-EDEB-C748-A370-45FEE7C070E9}"/>
    <dgm:cxn modelId="{B6567E52-BAB3-CA4D-9A64-B323DF679B8E}" srcId="{C2008D00-9D92-D347-8941-49AFAE57FBB7}" destId="{4F253357-33B2-4E4A-9EC4-66880F7FDC9C}" srcOrd="12" destOrd="0" parTransId="{20702E56-B670-D549-B1FC-20BF174B2101}" sibTransId="{57209B77-99C2-8C4B-BAE9-941766319388}"/>
    <dgm:cxn modelId="{7393EC65-F1C0-1441-968F-229709EB48B3}" type="presOf" srcId="{30582E2B-914C-5B4A-9C42-4FA227B0DAD6}" destId="{BE90F75D-6571-5E4D-A006-5FAAF856DD09}" srcOrd="0" destOrd="0" presId="urn:microsoft.com/office/officeart/2008/layout/LinedList"/>
    <dgm:cxn modelId="{1F99A274-EDD8-5C4E-AF87-37151A7DADCA}" type="presOf" srcId="{7B7E325E-1B2D-0E49-BCA2-EF5C49D7430B}" destId="{E6DE0E03-AF3F-C242-A778-49F6A29AFB91}" srcOrd="0" destOrd="0" presId="urn:microsoft.com/office/officeart/2008/layout/LinedList"/>
    <dgm:cxn modelId="{F9356978-F56D-5D46-9233-F7FBE6968DF8}" srcId="{7B7E325E-1B2D-0E49-BCA2-EF5C49D7430B}" destId="{18079E9D-C96E-7441-9E21-5188C6162F01}" srcOrd="0" destOrd="0" parTransId="{40735E1E-4C98-F243-BBD2-23842AAB3C0E}" sibTransId="{4624BD94-BAF7-4142-8A26-F9E4BA80B59C}"/>
    <dgm:cxn modelId="{162D0779-6E9C-5441-98D1-E942D19F95FA}" srcId="{30582E2B-914C-5B4A-9C42-4FA227B0DAD6}" destId="{E00715D2-11A7-B34F-B9D6-B5C2EB62C6F5}" srcOrd="0" destOrd="0" parTransId="{137ADD35-1E18-4745-9BF3-49E4931705E3}" sibTransId="{D326D43A-44F9-CD4A-9F1B-19CDF6C22E5F}"/>
    <dgm:cxn modelId="{A5B4BA7F-C3FE-8747-8BEF-CE08C832F735}" srcId="{C2008D00-9D92-D347-8941-49AFAE57FBB7}" destId="{8843B056-2A0D-3249-BFAF-164287F2DE4D}" srcOrd="7" destOrd="0" parTransId="{E7831D40-3EBA-CE4C-A32A-622110431A69}" sibTransId="{9E2E8C53-27D2-9E44-893E-2C0FE291FC62}"/>
    <dgm:cxn modelId="{4FD59E80-A6C8-9040-9F5A-9A06CC389846}" srcId="{C2008D00-9D92-D347-8941-49AFAE57FBB7}" destId="{ECB34539-797F-9546-A583-576AF56BACDC}" srcOrd="2" destOrd="0" parTransId="{D1DC5FA5-3C29-3944-86ED-A41553B89D76}" sibTransId="{45092E38-166F-FD45-B3B7-4F6E8900AC90}"/>
    <dgm:cxn modelId="{36261991-C4D4-074A-BFA7-CF81C7B1E904}" type="presOf" srcId="{69179807-AB93-7748-AC2C-15CFAE03103A}" destId="{12A06BCC-2CE6-E348-8689-21C4200E76C6}" srcOrd="0" destOrd="0" presId="urn:microsoft.com/office/officeart/2008/layout/LinedList"/>
    <dgm:cxn modelId="{F0DCC892-26F9-9B4D-954A-EB1F595B9DB8}" type="presOf" srcId="{0E516458-AF6F-DB41-BFEE-FBBD68334AC5}" destId="{7CC73286-71E9-0E48-91DD-9739172EF78E}" srcOrd="0" destOrd="0" presId="urn:microsoft.com/office/officeart/2008/layout/LinedList"/>
    <dgm:cxn modelId="{15386895-2C09-2C4D-8E3F-99A94DFDE18F}" srcId="{1CAD5867-1A38-144C-B91D-E283FCEC8DA5}" destId="{0E516458-AF6F-DB41-BFEE-FBBD68334AC5}" srcOrd="0" destOrd="0" parTransId="{D7C976D4-2F50-414E-8BE0-B0065C20773C}" sibTransId="{59B63237-ABAE-7D4F-AE76-2E97F5C8F912}"/>
    <dgm:cxn modelId="{1C474F9A-A7B7-D144-8AED-31A19A6A8248}" type="presOf" srcId="{8239DF49-FC87-2D49-9892-AC513389A833}" destId="{BDC6FDC8-D4A3-FA44-9BA6-36EF5DE5809C}" srcOrd="0" destOrd="0" presId="urn:microsoft.com/office/officeart/2008/layout/LinedList"/>
    <dgm:cxn modelId="{8234FF9B-A78C-9B41-9CEE-7C1C92E81E59}" srcId="{ECB34539-797F-9546-A583-576AF56BACDC}" destId="{69179807-AB93-7748-AC2C-15CFAE03103A}" srcOrd="0" destOrd="0" parTransId="{0540E7D1-7249-954F-B228-6FD4D031CB03}" sibTransId="{3F8DBC74-1B68-554A-9B2B-5B16A30D8BD9}"/>
    <dgm:cxn modelId="{BAE0B29C-D150-E545-B5D3-219ADB9FA6E6}" srcId="{C2008D00-9D92-D347-8941-49AFAE57FBB7}" destId="{8FE38B41-06A8-7648-B9F4-AC5C01B3B760}" srcOrd="9" destOrd="0" parTransId="{9FD30891-FAE8-5C41-A2AB-8700B5AED5E3}" sibTransId="{E464CB0B-3D67-3146-A8A9-D386D96BA9BA}"/>
    <dgm:cxn modelId="{28FB709E-16DB-FE48-9EFA-74211C98FD9F}" type="presOf" srcId="{7D7C0AA6-FC6C-BF46-BF65-E98E7F6B7542}" destId="{B26779CF-0609-8C44-B8ED-C99118F6D736}" srcOrd="0" destOrd="0" presId="urn:microsoft.com/office/officeart/2008/layout/LinedList"/>
    <dgm:cxn modelId="{BD7D1CB0-13D4-D944-AB0E-6D88DD5527CE}" type="presOf" srcId="{61DE03B0-7AF7-CC49-9ABD-52DD4FAE7F46}" destId="{DB0AE87A-2280-C946-A18B-E257F1AA6FC9}" srcOrd="0" destOrd="0" presId="urn:microsoft.com/office/officeart/2008/layout/LinedList"/>
    <dgm:cxn modelId="{CC0B4BB0-E33B-DD4B-9E76-F05EE8BEB37C}" srcId="{26182E38-D8EF-A445-AD52-5F47B1321464}" destId="{EAEE75EE-EA8E-D14C-A14D-9C400F71E71C}" srcOrd="0" destOrd="0" parTransId="{31A49C69-FA5D-4245-A151-339200A9CB5B}" sibTransId="{7B6C7891-022F-1F48-8781-37D8B9E7FCEA}"/>
    <dgm:cxn modelId="{103758B2-55A6-184F-A44A-72A6F54B1CD4}" type="presOf" srcId="{1CAD5867-1A38-144C-B91D-E283FCEC8DA5}" destId="{C01667CE-78E3-8641-B8FA-6A1E18B6895A}" srcOrd="0" destOrd="0" presId="urn:microsoft.com/office/officeart/2008/layout/LinedList"/>
    <dgm:cxn modelId="{7031D5B5-B480-134A-A5D1-2C2810641861}" srcId="{7CD58EFB-8034-A746-80E8-E28B0EE14030}" destId="{C2008D00-9D92-D347-8941-49AFAE57FBB7}" srcOrd="0" destOrd="0" parTransId="{3F9F5E6B-5C39-2942-83F5-7176B5339C99}" sibTransId="{A1F9BB75-5D23-FC47-9EC8-A674A050FBF9}"/>
    <dgm:cxn modelId="{7696CBB7-3D62-C44A-B25E-C7213E0711E4}" type="presOf" srcId="{93659536-42D9-3845-9FB6-BACA15B9E7DC}" destId="{88695F78-01AE-CD4A-883A-3C40AAF52CE7}" srcOrd="0" destOrd="0" presId="urn:microsoft.com/office/officeart/2008/layout/LinedList"/>
    <dgm:cxn modelId="{34BE51B9-6D7F-4849-906D-6D810AF0D534}" type="presOf" srcId="{E00715D2-11A7-B34F-B9D6-B5C2EB62C6F5}" destId="{79FD1498-FCC2-404E-9F03-07BDCCE38817}" srcOrd="0" destOrd="0" presId="urn:microsoft.com/office/officeart/2008/layout/LinedList"/>
    <dgm:cxn modelId="{256798BD-5642-AD49-8D8C-04AAE7812849}" srcId="{C2008D00-9D92-D347-8941-49AFAE57FBB7}" destId="{72071F69-D6CD-8440-B7F2-6028087AC1B5}" srcOrd="11" destOrd="0" parTransId="{1A5FC5A4-1628-1F44-9F17-E2F40977E0AC}" sibTransId="{43B7F8DD-3834-484A-A71F-92836793E23F}"/>
    <dgm:cxn modelId="{72740DC0-8EA8-7247-B75A-A3438A3B479A}" type="presOf" srcId="{1DBB5781-7C03-C84E-B367-8E34CF45E2A7}" destId="{A7D40107-4E8A-AF45-912B-5E5AA10CAB60}" srcOrd="0" destOrd="0" presId="urn:microsoft.com/office/officeart/2008/layout/LinedList"/>
    <dgm:cxn modelId="{90F8F7C0-8D0A-D942-B4B9-523DDB93C12D}" srcId="{C2008D00-9D92-D347-8941-49AFAE57FBB7}" destId="{C58D1890-515F-5B42-9A96-8805EF87BC30}" srcOrd="3" destOrd="0" parTransId="{05BF2F2C-FE60-C948-B467-3BD8B4F57DD6}" sibTransId="{274C238A-BBA0-EB4F-8F0F-4614A486F0B5}"/>
    <dgm:cxn modelId="{2BA0B5C2-02B6-814B-8442-8D8FB72F5515}" type="presOf" srcId="{40245406-799E-DC42-AE88-5D3A69C4543A}" destId="{45662F93-38CB-1243-A0D7-D20C0781FFC5}" srcOrd="0" destOrd="0" presId="urn:microsoft.com/office/officeart/2008/layout/LinedList"/>
    <dgm:cxn modelId="{459689C3-BE71-0646-9810-9A4505EFA86C}" type="presOf" srcId="{C58D1890-515F-5B42-9A96-8805EF87BC30}" destId="{88CE1C48-EBC1-7A41-8E0A-2B6DDC2A07D9}" srcOrd="0" destOrd="0" presId="urn:microsoft.com/office/officeart/2008/layout/LinedList"/>
    <dgm:cxn modelId="{2E1A4EC5-7599-DA45-9F46-53342A572087}" srcId="{C2008D00-9D92-D347-8941-49AFAE57FBB7}" destId="{7D7C0AA6-FC6C-BF46-BF65-E98E7F6B7542}" srcOrd="0" destOrd="0" parTransId="{02DCB19C-3409-CF4D-8594-2E4D2334ED80}" sibTransId="{EFCE4658-54FA-F046-B27C-78DA26279FD2}"/>
    <dgm:cxn modelId="{22A639C8-FBE9-1240-8803-C559F09D9500}" type="presOf" srcId="{72071F69-D6CD-8440-B7F2-6028087AC1B5}" destId="{1BF8487D-B944-1B43-AE1B-7CADCE218545}" srcOrd="0" destOrd="0" presId="urn:microsoft.com/office/officeart/2008/layout/LinedList"/>
    <dgm:cxn modelId="{16FB7BCD-7D48-AB4A-83A8-4EF71552B178}" type="presOf" srcId="{C2008D00-9D92-D347-8941-49AFAE57FBB7}" destId="{BEC01526-9021-3A43-B541-645119DB859C}" srcOrd="0" destOrd="0" presId="urn:microsoft.com/office/officeart/2008/layout/LinedList"/>
    <dgm:cxn modelId="{D2A1FDD0-C370-2145-A174-648363A8380D}" type="presOf" srcId="{AF485EE2-F3D1-6B44-AABD-B68B687EE254}" destId="{8A84257F-1A1E-4748-90C9-69DC00F83858}" srcOrd="0" destOrd="0" presId="urn:microsoft.com/office/officeart/2008/layout/LinedList"/>
    <dgm:cxn modelId="{B77F71D4-D33B-3344-8074-74F1C9DB7F92}" srcId="{93659536-42D9-3845-9FB6-BACA15B9E7DC}" destId="{1DBB5781-7C03-C84E-B367-8E34CF45E2A7}" srcOrd="0" destOrd="0" parTransId="{AEACFD93-5469-E543-B1D8-79B99DFA08DB}" sibTransId="{13499C8A-F485-114C-A2EB-6983388FB881}"/>
    <dgm:cxn modelId="{A10382D6-5FB2-994A-85AC-BD3F0EA7DDF4}" srcId="{72071F69-D6CD-8440-B7F2-6028087AC1B5}" destId="{36F364EC-F8B8-6947-8FDA-95DBC2C4A66C}" srcOrd="0" destOrd="0" parTransId="{62128387-0148-564F-8A36-3BD5AEC669E8}" sibTransId="{6FDC9CD3-5E2F-E74C-B5F8-D6D5F1C7ED7A}"/>
    <dgm:cxn modelId="{89BC19E6-EF44-CD45-93EA-702F267CCF49}" srcId="{C2008D00-9D92-D347-8941-49AFAE57FBB7}" destId="{30582E2B-914C-5B4A-9C42-4FA227B0DAD6}" srcOrd="8" destOrd="0" parTransId="{BF638426-DFDE-1842-AD37-A5EF56EAB4D2}" sibTransId="{FA6A3042-CAC7-E741-A9E4-51A3763F2B86}"/>
    <dgm:cxn modelId="{C3D5D3E7-441E-BD41-A664-0BBB06F16AFC}" srcId="{C58D1890-515F-5B42-9A96-8805EF87BC30}" destId="{40245406-799E-DC42-AE88-5D3A69C4543A}" srcOrd="0" destOrd="0" parTransId="{CE8829AC-423A-2A42-811A-41A9E01D4DEA}" sibTransId="{CEB47B58-38B3-004C-97E2-E05152387DD6}"/>
    <dgm:cxn modelId="{546618EF-D589-1A43-A360-E1DB95E309BD}" type="presOf" srcId="{7CD58EFB-8034-A746-80E8-E28B0EE14030}" destId="{D28D1F09-F6FE-D146-A908-8A14890BA1EB}" srcOrd="0" destOrd="0" presId="urn:microsoft.com/office/officeart/2008/layout/LinedList"/>
    <dgm:cxn modelId="{C098BAF4-9636-3147-BAB3-60A0C7FD153D}" type="presOf" srcId="{1D68614F-C374-B544-A9CF-D51A9785E37C}" destId="{CC878285-EA92-A642-9E20-48C980DD455D}" srcOrd="0" destOrd="0" presId="urn:microsoft.com/office/officeart/2008/layout/LinedList"/>
    <dgm:cxn modelId="{DBD8D3CD-AD86-9040-B559-B1B928C3DCAE}" type="presParOf" srcId="{D28D1F09-F6FE-D146-A908-8A14890BA1EB}" destId="{BC71DEA3-A8C2-4E47-B33B-262CCE83B627}" srcOrd="0" destOrd="0" presId="urn:microsoft.com/office/officeart/2008/layout/LinedList"/>
    <dgm:cxn modelId="{228A449B-0D50-504B-A3ED-282DF2B8004A}" type="presParOf" srcId="{D28D1F09-F6FE-D146-A908-8A14890BA1EB}" destId="{C6B28117-812D-5F4B-B7A9-AD8A2D200DDC}" srcOrd="1" destOrd="0" presId="urn:microsoft.com/office/officeart/2008/layout/LinedList"/>
    <dgm:cxn modelId="{EBA4721E-55C4-A746-855D-967DC88CD91E}" type="presParOf" srcId="{C6B28117-812D-5F4B-B7A9-AD8A2D200DDC}" destId="{BEC01526-9021-3A43-B541-645119DB859C}" srcOrd="0" destOrd="0" presId="urn:microsoft.com/office/officeart/2008/layout/LinedList"/>
    <dgm:cxn modelId="{2AB30A1F-968C-3540-B097-23E99E535EE4}" type="presParOf" srcId="{C6B28117-812D-5F4B-B7A9-AD8A2D200DDC}" destId="{15BDE5A4-9C04-694A-9326-6453E81C6633}" srcOrd="1" destOrd="0" presId="urn:microsoft.com/office/officeart/2008/layout/LinedList"/>
    <dgm:cxn modelId="{149578AA-6F01-E845-A36E-270CEE8EA73E}" type="presParOf" srcId="{15BDE5A4-9C04-694A-9326-6453E81C6633}" destId="{0670AB1B-081A-224B-9721-86E5D1429D92}" srcOrd="0" destOrd="0" presId="urn:microsoft.com/office/officeart/2008/layout/LinedList"/>
    <dgm:cxn modelId="{B4D1F90F-EE97-6B40-BA6D-CA5BB0488C88}" type="presParOf" srcId="{15BDE5A4-9C04-694A-9326-6453E81C6633}" destId="{51434FF7-0912-EF49-B8B5-259FFF9C2C60}" srcOrd="1" destOrd="0" presId="urn:microsoft.com/office/officeart/2008/layout/LinedList"/>
    <dgm:cxn modelId="{0AF1DF1E-18B1-D04D-951B-7D7EA77D7519}" type="presParOf" srcId="{51434FF7-0912-EF49-B8B5-259FFF9C2C60}" destId="{FB35AD3E-0DCB-3440-8E23-EE0A381ED7A7}" srcOrd="0" destOrd="0" presId="urn:microsoft.com/office/officeart/2008/layout/LinedList"/>
    <dgm:cxn modelId="{BF38D805-79CD-DF48-A0D8-ABFA120D541B}" type="presParOf" srcId="{51434FF7-0912-EF49-B8B5-259FFF9C2C60}" destId="{B26779CF-0609-8C44-B8ED-C99118F6D736}" srcOrd="1" destOrd="0" presId="urn:microsoft.com/office/officeart/2008/layout/LinedList"/>
    <dgm:cxn modelId="{AB6C40A7-1F74-EB40-BDC8-E2CF5527B164}" type="presParOf" srcId="{51434FF7-0912-EF49-B8B5-259FFF9C2C60}" destId="{67B19252-9E63-964E-9AF3-C3114B2628E7}" srcOrd="2" destOrd="0" presId="urn:microsoft.com/office/officeart/2008/layout/LinedList"/>
    <dgm:cxn modelId="{CFB2182C-823F-C948-A760-8A95C6910F22}" type="presParOf" srcId="{67B19252-9E63-964E-9AF3-C3114B2628E7}" destId="{0D68DE52-BA00-F941-B108-61F78CCD30DB}" srcOrd="0" destOrd="0" presId="urn:microsoft.com/office/officeart/2008/layout/LinedList"/>
    <dgm:cxn modelId="{599ED9FE-1BC2-A84C-8D9B-CF305F3DCDEC}" type="presParOf" srcId="{0D68DE52-BA00-F941-B108-61F78CCD30DB}" destId="{3F74EFA0-8AD8-4F48-9A80-24CAC96FE658}" srcOrd="0" destOrd="0" presId="urn:microsoft.com/office/officeart/2008/layout/LinedList"/>
    <dgm:cxn modelId="{DECD8604-C653-0A49-B01B-23102442EC2A}" type="presParOf" srcId="{0D68DE52-BA00-F941-B108-61F78CCD30DB}" destId="{DB0AE87A-2280-C946-A18B-E257F1AA6FC9}" srcOrd="1" destOrd="0" presId="urn:microsoft.com/office/officeart/2008/layout/LinedList"/>
    <dgm:cxn modelId="{333D91E1-B4EC-E747-BA46-420B9CED7369}" type="presParOf" srcId="{0D68DE52-BA00-F941-B108-61F78CCD30DB}" destId="{DE3AE86F-0E29-A349-AEA9-5A3C751B910B}" srcOrd="2" destOrd="0" presId="urn:microsoft.com/office/officeart/2008/layout/LinedList"/>
    <dgm:cxn modelId="{8D4F1BB1-E303-F74F-B349-00DE7CF5B75B}" type="presParOf" srcId="{15BDE5A4-9C04-694A-9326-6453E81C6633}" destId="{1E0DDABB-A504-064C-9A25-ECEC55A63DD1}" srcOrd="2" destOrd="0" presId="urn:microsoft.com/office/officeart/2008/layout/LinedList"/>
    <dgm:cxn modelId="{21D45B0D-7C2B-AE49-A10D-4CD980CAF89D}" type="presParOf" srcId="{15BDE5A4-9C04-694A-9326-6453E81C6633}" destId="{7DCAD103-2CA4-834D-B536-4755E36B507D}" srcOrd="3" destOrd="0" presId="urn:microsoft.com/office/officeart/2008/layout/LinedList"/>
    <dgm:cxn modelId="{9013874B-1E6B-5049-894C-C87502EAD95F}" type="presParOf" srcId="{15BDE5A4-9C04-694A-9326-6453E81C6633}" destId="{23AFF83B-E704-9E41-90E3-08BA2B4F021C}" srcOrd="4" destOrd="0" presId="urn:microsoft.com/office/officeart/2008/layout/LinedList"/>
    <dgm:cxn modelId="{8391D611-A166-A64A-B4B1-02B80B6C4EC7}" type="presParOf" srcId="{23AFF83B-E704-9E41-90E3-08BA2B4F021C}" destId="{200C5946-DC8B-464A-8962-D255D8BFC0CD}" srcOrd="0" destOrd="0" presId="urn:microsoft.com/office/officeart/2008/layout/LinedList"/>
    <dgm:cxn modelId="{B7F26D24-046D-204D-877F-F31E5F670C2D}" type="presParOf" srcId="{23AFF83B-E704-9E41-90E3-08BA2B4F021C}" destId="{1892F1BA-776A-5D46-8664-698ED9532789}" srcOrd="1" destOrd="0" presId="urn:microsoft.com/office/officeart/2008/layout/LinedList"/>
    <dgm:cxn modelId="{DB09033D-F673-ED4A-B1DA-C2C5AEECA4FB}" type="presParOf" srcId="{23AFF83B-E704-9E41-90E3-08BA2B4F021C}" destId="{0A7EB92D-E7CD-D040-95E4-8E9A9EEFC2A1}" srcOrd="2" destOrd="0" presId="urn:microsoft.com/office/officeart/2008/layout/LinedList"/>
    <dgm:cxn modelId="{FE442908-1CA8-E549-830A-E4B7804C6903}" type="presParOf" srcId="{0A7EB92D-E7CD-D040-95E4-8E9A9EEFC2A1}" destId="{11BC85FB-E771-0744-B173-64917F14E05C}" srcOrd="0" destOrd="0" presId="urn:microsoft.com/office/officeart/2008/layout/LinedList"/>
    <dgm:cxn modelId="{C072C553-0EC0-EF48-AF70-9582CB35DD12}" type="presParOf" srcId="{11BC85FB-E771-0744-B173-64917F14E05C}" destId="{3289E66D-6AF2-2E4D-9C66-B7E8E19BE2CE}" srcOrd="0" destOrd="0" presId="urn:microsoft.com/office/officeart/2008/layout/LinedList"/>
    <dgm:cxn modelId="{AC1DCEDD-55FA-B643-805A-29773959DF15}" type="presParOf" srcId="{11BC85FB-E771-0744-B173-64917F14E05C}" destId="{E8565EE2-E228-BB49-82E0-62F06618B498}" srcOrd="1" destOrd="0" presId="urn:microsoft.com/office/officeart/2008/layout/LinedList"/>
    <dgm:cxn modelId="{FF290495-32F0-9143-9363-F6CC266036C8}" type="presParOf" srcId="{11BC85FB-E771-0744-B173-64917F14E05C}" destId="{4BFDECF1-27F7-F046-8388-F682127C4FAC}" srcOrd="2" destOrd="0" presId="urn:microsoft.com/office/officeart/2008/layout/LinedList"/>
    <dgm:cxn modelId="{67B3A3D0-A466-574B-AAC7-F22C841629F1}" type="presParOf" srcId="{15BDE5A4-9C04-694A-9326-6453E81C6633}" destId="{67CE82C3-153A-9446-9CED-B8DDAD646690}" srcOrd="5" destOrd="0" presId="urn:microsoft.com/office/officeart/2008/layout/LinedList"/>
    <dgm:cxn modelId="{921A96D8-BF9C-304F-B901-ABD5F17D783F}" type="presParOf" srcId="{15BDE5A4-9C04-694A-9326-6453E81C6633}" destId="{37FCEDD9-3B51-9A47-97E3-96792D151E62}" srcOrd="6" destOrd="0" presId="urn:microsoft.com/office/officeart/2008/layout/LinedList"/>
    <dgm:cxn modelId="{7257D05F-39BA-AB46-A627-0390CA1F92E6}" type="presParOf" srcId="{15BDE5A4-9C04-694A-9326-6453E81C6633}" destId="{6B497C5F-2FB6-2149-B1F9-22FA4E3B8BDF}" srcOrd="7" destOrd="0" presId="urn:microsoft.com/office/officeart/2008/layout/LinedList"/>
    <dgm:cxn modelId="{46A0A913-F1BC-A141-B40F-46A68B597559}" type="presParOf" srcId="{6B497C5F-2FB6-2149-B1F9-22FA4E3B8BDF}" destId="{D66C5388-7BD9-D14E-A769-18DBAAA94FDB}" srcOrd="0" destOrd="0" presId="urn:microsoft.com/office/officeart/2008/layout/LinedList"/>
    <dgm:cxn modelId="{AD22C527-31CC-4044-97CB-D6CC967DE8BA}" type="presParOf" srcId="{6B497C5F-2FB6-2149-B1F9-22FA4E3B8BDF}" destId="{D04CD039-EC95-D14E-A995-01402C877A8C}" srcOrd="1" destOrd="0" presId="urn:microsoft.com/office/officeart/2008/layout/LinedList"/>
    <dgm:cxn modelId="{BFCC8AFD-A9FD-EF4E-9232-C69331B9A8F6}" type="presParOf" srcId="{6B497C5F-2FB6-2149-B1F9-22FA4E3B8BDF}" destId="{C17FE8A4-4D74-DD4C-A0C1-7D2BC6AFF50E}" srcOrd="2" destOrd="0" presId="urn:microsoft.com/office/officeart/2008/layout/LinedList"/>
    <dgm:cxn modelId="{573B030C-2AEB-B54E-990E-0D05E1D24216}" type="presParOf" srcId="{C17FE8A4-4D74-DD4C-A0C1-7D2BC6AFF50E}" destId="{25050B30-FCCC-C544-A528-4EA7D075221A}" srcOrd="0" destOrd="0" presId="urn:microsoft.com/office/officeart/2008/layout/LinedList"/>
    <dgm:cxn modelId="{BEF18089-7698-9447-BFD0-F47D3236B036}" type="presParOf" srcId="{25050B30-FCCC-C544-A528-4EA7D075221A}" destId="{41E44492-509F-9B47-B9D6-F0E6D62155FA}" srcOrd="0" destOrd="0" presId="urn:microsoft.com/office/officeart/2008/layout/LinedList"/>
    <dgm:cxn modelId="{20E118B7-A92A-2247-B081-047BC804B4C0}" type="presParOf" srcId="{25050B30-FCCC-C544-A528-4EA7D075221A}" destId="{12A06BCC-2CE6-E348-8689-21C4200E76C6}" srcOrd="1" destOrd="0" presId="urn:microsoft.com/office/officeart/2008/layout/LinedList"/>
    <dgm:cxn modelId="{4FE8F53C-166D-FE48-947D-909E30A8BBB0}" type="presParOf" srcId="{25050B30-FCCC-C544-A528-4EA7D075221A}" destId="{933ADEC4-2784-3444-ACB2-E60B229212D0}" srcOrd="2" destOrd="0" presId="urn:microsoft.com/office/officeart/2008/layout/LinedList"/>
    <dgm:cxn modelId="{01CC5533-B9D0-D145-90C0-A5A50A3936CA}" type="presParOf" srcId="{15BDE5A4-9C04-694A-9326-6453E81C6633}" destId="{88A76A0C-604F-424E-8235-CE150E016142}" srcOrd="8" destOrd="0" presId="urn:microsoft.com/office/officeart/2008/layout/LinedList"/>
    <dgm:cxn modelId="{0115BAFA-4932-9B4B-B480-9665CAD4109D}" type="presParOf" srcId="{15BDE5A4-9C04-694A-9326-6453E81C6633}" destId="{B47155DC-A799-EB4E-A0B9-0092251E5596}" srcOrd="9" destOrd="0" presId="urn:microsoft.com/office/officeart/2008/layout/LinedList"/>
    <dgm:cxn modelId="{83C8AFEE-E8EE-8E48-BFA5-F63B4804E879}" type="presParOf" srcId="{15BDE5A4-9C04-694A-9326-6453E81C6633}" destId="{CD293A24-434E-564C-9E18-833C36D25B3E}" srcOrd="10" destOrd="0" presId="urn:microsoft.com/office/officeart/2008/layout/LinedList"/>
    <dgm:cxn modelId="{98753201-2243-BC45-B1C0-4D1DCB612D5C}" type="presParOf" srcId="{CD293A24-434E-564C-9E18-833C36D25B3E}" destId="{DF4A1763-5EB7-864C-8D37-43241A0E3D94}" srcOrd="0" destOrd="0" presId="urn:microsoft.com/office/officeart/2008/layout/LinedList"/>
    <dgm:cxn modelId="{5D704AE5-C127-DA41-855C-99FFD0DA3327}" type="presParOf" srcId="{CD293A24-434E-564C-9E18-833C36D25B3E}" destId="{88CE1C48-EBC1-7A41-8E0A-2B6DDC2A07D9}" srcOrd="1" destOrd="0" presId="urn:microsoft.com/office/officeart/2008/layout/LinedList"/>
    <dgm:cxn modelId="{D44B5028-39B8-E945-BAA5-90BDCBD324EB}" type="presParOf" srcId="{CD293A24-434E-564C-9E18-833C36D25B3E}" destId="{C58D4C34-A179-0248-A969-CF96430221C1}" srcOrd="2" destOrd="0" presId="urn:microsoft.com/office/officeart/2008/layout/LinedList"/>
    <dgm:cxn modelId="{9D736462-4417-E740-B99A-C8C680C992EE}" type="presParOf" srcId="{C58D4C34-A179-0248-A969-CF96430221C1}" destId="{E0AE0ACF-D046-7145-A63A-E90AB1160413}" srcOrd="0" destOrd="0" presId="urn:microsoft.com/office/officeart/2008/layout/LinedList"/>
    <dgm:cxn modelId="{4BBB4C51-4D18-FE49-8D10-214B3FDD33A9}" type="presParOf" srcId="{E0AE0ACF-D046-7145-A63A-E90AB1160413}" destId="{A41B3569-2FA5-6349-8B32-08C7A1333837}" srcOrd="0" destOrd="0" presId="urn:microsoft.com/office/officeart/2008/layout/LinedList"/>
    <dgm:cxn modelId="{55A86846-8ECC-B846-A935-56269546CCF2}" type="presParOf" srcId="{E0AE0ACF-D046-7145-A63A-E90AB1160413}" destId="{45662F93-38CB-1243-A0D7-D20C0781FFC5}" srcOrd="1" destOrd="0" presId="urn:microsoft.com/office/officeart/2008/layout/LinedList"/>
    <dgm:cxn modelId="{DC6673E9-2996-C44D-B889-DD3A9659507E}" type="presParOf" srcId="{E0AE0ACF-D046-7145-A63A-E90AB1160413}" destId="{3B311833-308F-1849-8D19-EC60FDA2D8DD}" srcOrd="2" destOrd="0" presId="urn:microsoft.com/office/officeart/2008/layout/LinedList"/>
    <dgm:cxn modelId="{FA5E6D65-1242-2C4A-9FD6-0F006F2CF15F}" type="presParOf" srcId="{15BDE5A4-9C04-694A-9326-6453E81C6633}" destId="{0B763B73-533B-D54E-ABDF-A7BEB9882EF7}" srcOrd="11" destOrd="0" presId="urn:microsoft.com/office/officeart/2008/layout/LinedList"/>
    <dgm:cxn modelId="{697258D7-2E7B-204A-B0FF-B1E3908649B2}" type="presParOf" srcId="{15BDE5A4-9C04-694A-9326-6453E81C6633}" destId="{D299D193-159D-FC4E-AFB2-8B6237366C7D}" srcOrd="12" destOrd="0" presId="urn:microsoft.com/office/officeart/2008/layout/LinedList"/>
    <dgm:cxn modelId="{D97AE98E-2DCE-304B-B11F-022FD1C77D09}" type="presParOf" srcId="{15BDE5A4-9C04-694A-9326-6453E81C6633}" destId="{9E9E0C27-FEC6-B546-A8F0-3529F6AA5423}" srcOrd="13" destOrd="0" presId="urn:microsoft.com/office/officeart/2008/layout/LinedList"/>
    <dgm:cxn modelId="{C09C5BB7-8315-1544-A464-4AA3D44558B5}" type="presParOf" srcId="{9E9E0C27-FEC6-B546-A8F0-3529F6AA5423}" destId="{7173FB4E-E0A2-D54B-BFA0-5B77FECAEAB5}" srcOrd="0" destOrd="0" presId="urn:microsoft.com/office/officeart/2008/layout/LinedList"/>
    <dgm:cxn modelId="{E8C3AE3C-020E-AD4B-BDDC-C42EFDAF3ADD}" type="presParOf" srcId="{9E9E0C27-FEC6-B546-A8F0-3529F6AA5423}" destId="{C01667CE-78E3-8641-B8FA-6A1E18B6895A}" srcOrd="1" destOrd="0" presId="urn:microsoft.com/office/officeart/2008/layout/LinedList"/>
    <dgm:cxn modelId="{315AB5F9-4863-CB49-8008-53535FCA0EAF}" type="presParOf" srcId="{9E9E0C27-FEC6-B546-A8F0-3529F6AA5423}" destId="{350F67CB-E7D8-6A4E-9859-7793ECB73FB6}" srcOrd="2" destOrd="0" presId="urn:microsoft.com/office/officeart/2008/layout/LinedList"/>
    <dgm:cxn modelId="{3F9128C1-F657-674E-9D30-EBF612163E88}" type="presParOf" srcId="{350F67CB-E7D8-6A4E-9859-7793ECB73FB6}" destId="{145D672C-8427-114D-8BE9-B42534C63653}" srcOrd="0" destOrd="0" presId="urn:microsoft.com/office/officeart/2008/layout/LinedList"/>
    <dgm:cxn modelId="{1C40A7A4-7F45-0F43-A038-B51EB9CACEC6}" type="presParOf" srcId="{145D672C-8427-114D-8BE9-B42534C63653}" destId="{3638B654-22E1-9446-BD03-02F1AC425345}" srcOrd="0" destOrd="0" presId="urn:microsoft.com/office/officeart/2008/layout/LinedList"/>
    <dgm:cxn modelId="{40309699-C9D7-6D4B-A7E9-73D8F7B985A8}" type="presParOf" srcId="{145D672C-8427-114D-8BE9-B42534C63653}" destId="{7CC73286-71E9-0E48-91DD-9739172EF78E}" srcOrd="1" destOrd="0" presId="urn:microsoft.com/office/officeart/2008/layout/LinedList"/>
    <dgm:cxn modelId="{C61766C2-3AE9-E549-83D9-F712195BDC55}" type="presParOf" srcId="{145D672C-8427-114D-8BE9-B42534C63653}" destId="{CFE3A52C-5A42-234E-A244-546D3986C387}" srcOrd="2" destOrd="0" presId="urn:microsoft.com/office/officeart/2008/layout/LinedList"/>
    <dgm:cxn modelId="{7DE5F5B2-4420-DB4A-B275-C564B5834A87}" type="presParOf" srcId="{15BDE5A4-9C04-694A-9326-6453E81C6633}" destId="{176B42F3-2D57-9745-B600-0447C460DF5B}" srcOrd="14" destOrd="0" presId="urn:microsoft.com/office/officeart/2008/layout/LinedList"/>
    <dgm:cxn modelId="{C955273F-E25B-EE41-B853-479948BBB00E}" type="presParOf" srcId="{15BDE5A4-9C04-694A-9326-6453E81C6633}" destId="{8D1186B3-623E-1642-B7AF-F6BF8C4C40F4}" srcOrd="15" destOrd="0" presId="urn:microsoft.com/office/officeart/2008/layout/LinedList"/>
    <dgm:cxn modelId="{2191E735-F9F0-3548-A753-FF85DBE0EF9E}" type="presParOf" srcId="{15BDE5A4-9C04-694A-9326-6453E81C6633}" destId="{24B8A008-25E2-1448-8329-F0136C6B5721}" srcOrd="16" destOrd="0" presId="urn:microsoft.com/office/officeart/2008/layout/LinedList"/>
    <dgm:cxn modelId="{20460CBE-FFA9-E742-B984-A5E4AF63BCFD}" type="presParOf" srcId="{24B8A008-25E2-1448-8329-F0136C6B5721}" destId="{3AB59070-2614-CC4D-BF3F-08D60C3371AE}" srcOrd="0" destOrd="0" presId="urn:microsoft.com/office/officeart/2008/layout/LinedList"/>
    <dgm:cxn modelId="{D3E62047-7E73-AE48-B9BA-1BF19849AAF5}" type="presParOf" srcId="{24B8A008-25E2-1448-8329-F0136C6B5721}" destId="{711FFC3C-B004-674B-AA7F-4AB52163CD86}" srcOrd="1" destOrd="0" presId="urn:microsoft.com/office/officeart/2008/layout/LinedList"/>
    <dgm:cxn modelId="{5FC84477-7273-B44F-BE51-DDFA90548D9C}" type="presParOf" srcId="{24B8A008-25E2-1448-8329-F0136C6B5721}" destId="{8DE0BD49-4BE3-F548-9089-F7EF36974647}" srcOrd="2" destOrd="0" presId="urn:microsoft.com/office/officeart/2008/layout/LinedList"/>
    <dgm:cxn modelId="{CBDEFA97-C0D4-A342-8EE0-A40E7CB019D2}" type="presParOf" srcId="{8DE0BD49-4BE3-F548-9089-F7EF36974647}" destId="{ACB6393A-116C-DF4D-9F83-F0E139B666CF}" srcOrd="0" destOrd="0" presId="urn:microsoft.com/office/officeart/2008/layout/LinedList"/>
    <dgm:cxn modelId="{F70614F2-43FB-1D4A-BF27-E934982469B6}" type="presParOf" srcId="{ACB6393A-116C-DF4D-9F83-F0E139B666CF}" destId="{5575B612-77F1-4A45-BD1A-E6F35846306F}" srcOrd="0" destOrd="0" presId="urn:microsoft.com/office/officeart/2008/layout/LinedList"/>
    <dgm:cxn modelId="{DA4FB67B-8F13-6845-9569-1BE0D5C538F6}" type="presParOf" srcId="{ACB6393A-116C-DF4D-9F83-F0E139B666CF}" destId="{0DE55ED2-AAC9-7A4A-9910-EE9FDDF6FA32}" srcOrd="1" destOrd="0" presId="urn:microsoft.com/office/officeart/2008/layout/LinedList"/>
    <dgm:cxn modelId="{8B7E10FC-BD3C-9C47-8864-B4602C27CA4B}" type="presParOf" srcId="{ACB6393A-116C-DF4D-9F83-F0E139B666CF}" destId="{14B98786-B352-3F42-BB6B-A97792BFB1DE}" srcOrd="2" destOrd="0" presId="urn:microsoft.com/office/officeart/2008/layout/LinedList"/>
    <dgm:cxn modelId="{5C4A5B09-3F5F-C848-8B51-FA60B0B02A06}" type="presParOf" srcId="{15BDE5A4-9C04-694A-9326-6453E81C6633}" destId="{9B7413EB-FEDC-0B45-81A1-8F076F9DAD09}" srcOrd="17" destOrd="0" presId="urn:microsoft.com/office/officeart/2008/layout/LinedList"/>
    <dgm:cxn modelId="{624E09E6-69D6-8546-A748-3D93E3157066}" type="presParOf" srcId="{15BDE5A4-9C04-694A-9326-6453E81C6633}" destId="{192AAB62-1BF3-BB46-BABC-F16422051FAC}" srcOrd="18" destOrd="0" presId="urn:microsoft.com/office/officeart/2008/layout/LinedList"/>
    <dgm:cxn modelId="{DC9647A2-1BD1-5A4C-BB3A-BF0D3B50E0FE}" type="presParOf" srcId="{15BDE5A4-9C04-694A-9326-6453E81C6633}" destId="{DD252A63-EAEE-B14F-9192-6C78B35BBAAB}" srcOrd="19" destOrd="0" presId="urn:microsoft.com/office/officeart/2008/layout/LinedList"/>
    <dgm:cxn modelId="{370585D0-F4FE-2745-B14D-81479F4AB8F7}" type="presParOf" srcId="{DD252A63-EAEE-B14F-9192-6C78B35BBAAB}" destId="{A86D7696-F20B-154D-8D0A-BD9B61B226FE}" srcOrd="0" destOrd="0" presId="urn:microsoft.com/office/officeart/2008/layout/LinedList"/>
    <dgm:cxn modelId="{4DF5C2D2-D080-3448-AC12-EA2B0FF20D7D}" type="presParOf" srcId="{DD252A63-EAEE-B14F-9192-6C78B35BBAAB}" destId="{E6DE0E03-AF3F-C242-A778-49F6A29AFB91}" srcOrd="1" destOrd="0" presId="urn:microsoft.com/office/officeart/2008/layout/LinedList"/>
    <dgm:cxn modelId="{8455701C-D079-5A45-8F5C-8B4E4F734D53}" type="presParOf" srcId="{DD252A63-EAEE-B14F-9192-6C78B35BBAAB}" destId="{3E4D6D3B-C428-424F-AD1D-0586CF0F0B1F}" srcOrd="2" destOrd="0" presId="urn:microsoft.com/office/officeart/2008/layout/LinedList"/>
    <dgm:cxn modelId="{5192C059-8AAE-144A-B0AB-CEEA6CBB0DF5}" type="presParOf" srcId="{3E4D6D3B-C428-424F-AD1D-0586CF0F0B1F}" destId="{E124A2D0-8FAF-8842-8634-2BC8D1CDD9DA}" srcOrd="0" destOrd="0" presId="urn:microsoft.com/office/officeart/2008/layout/LinedList"/>
    <dgm:cxn modelId="{3A8132B5-6381-864A-898F-77D6E558F961}" type="presParOf" srcId="{E124A2D0-8FAF-8842-8634-2BC8D1CDD9DA}" destId="{86585905-15A0-FD40-A376-A47F34A30E14}" srcOrd="0" destOrd="0" presId="urn:microsoft.com/office/officeart/2008/layout/LinedList"/>
    <dgm:cxn modelId="{DB762B9C-3DAB-C549-A733-306B4A7823D7}" type="presParOf" srcId="{E124A2D0-8FAF-8842-8634-2BC8D1CDD9DA}" destId="{27F4877F-E6DA-964A-A1AC-C2FE237C60F3}" srcOrd="1" destOrd="0" presId="urn:microsoft.com/office/officeart/2008/layout/LinedList"/>
    <dgm:cxn modelId="{C09ACC40-E0A6-1E4C-8E27-03F62638BFC3}" type="presParOf" srcId="{E124A2D0-8FAF-8842-8634-2BC8D1CDD9DA}" destId="{3D5D1360-E93E-B841-9824-7829123E6317}" srcOrd="2" destOrd="0" presId="urn:microsoft.com/office/officeart/2008/layout/LinedList"/>
    <dgm:cxn modelId="{7ED3B525-5D7F-A448-A1D0-AFA50026B447}" type="presParOf" srcId="{15BDE5A4-9C04-694A-9326-6453E81C6633}" destId="{F3A7F5C4-0C68-4F4E-B44F-74272D4B68F4}" srcOrd="20" destOrd="0" presId="urn:microsoft.com/office/officeart/2008/layout/LinedList"/>
    <dgm:cxn modelId="{6413D7EC-CE18-1D4D-A2C8-D8FC53CF3863}" type="presParOf" srcId="{15BDE5A4-9C04-694A-9326-6453E81C6633}" destId="{E0522812-B70D-CB43-A0AD-4751433D7711}" srcOrd="21" destOrd="0" presId="urn:microsoft.com/office/officeart/2008/layout/LinedList"/>
    <dgm:cxn modelId="{B3B7E925-2C2A-1C4A-8EB7-EF5E8365E274}" type="presParOf" srcId="{15BDE5A4-9C04-694A-9326-6453E81C6633}" destId="{FBD03B1D-6767-5840-8ABF-7615471EEF0C}" srcOrd="22" destOrd="0" presId="urn:microsoft.com/office/officeart/2008/layout/LinedList"/>
    <dgm:cxn modelId="{553DE49F-5DF8-8345-9B24-E2DAFC95152B}" type="presParOf" srcId="{FBD03B1D-6767-5840-8ABF-7615471EEF0C}" destId="{52BC95A7-4A28-FB48-ADE7-B56E9DF88478}" srcOrd="0" destOrd="0" presId="urn:microsoft.com/office/officeart/2008/layout/LinedList"/>
    <dgm:cxn modelId="{F77FCF27-04E0-C04B-A708-A65309E35071}" type="presParOf" srcId="{FBD03B1D-6767-5840-8ABF-7615471EEF0C}" destId="{BB131FBC-7837-6E48-BE10-AFFF1DC32668}" srcOrd="1" destOrd="0" presId="urn:microsoft.com/office/officeart/2008/layout/LinedList"/>
    <dgm:cxn modelId="{23424EDF-79FD-374D-BFDE-E434E5946253}" type="presParOf" srcId="{FBD03B1D-6767-5840-8ABF-7615471EEF0C}" destId="{0A184F2B-2D85-0A46-8AC7-A7AF8F8B98FD}" srcOrd="2" destOrd="0" presId="urn:microsoft.com/office/officeart/2008/layout/LinedList"/>
    <dgm:cxn modelId="{3E7EB7B9-C373-244F-9F91-D22D938CC40B}" type="presParOf" srcId="{0A184F2B-2D85-0A46-8AC7-A7AF8F8B98FD}" destId="{71C2CB5E-CE33-754A-B4E4-79E53F501256}" srcOrd="0" destOrd="0" presId="urn:microsoft.com/office/officeart/2008/layout/LinedList"/>
    <dgm:cxn modelId="{1521606A-1054-3041-8F30-5B8E5D7EF639}" type="presParOf" srcId="{71C2CB5E-CE33-754A-B4E4-79E53F501256}" destId="{E6631E5F-3E18-0945-983B-EBEB1F6F6F93}" srcOrd="0" destOrd="0" presId="urn:microsoft.com/office/officeart/2008/layout/LinedList"/>
    <dgm:cxn modelId="{00049B75-43D0-AB42-BB4B-C3CFD9A09400}" type="presParOf" srcId="{71C2CB5E-CE33-754A-B4E4-79E53F501256}" destId="{8A84257F-1A1E-4748-90C9-69DC00F83858}" srcOrd="1" destOrd="0" presId="urn:microsoft.com/office/officeart/2008/layout/LinedList"/>
    <dgm:cxn modelId="{AC44E3FC-A995-8E43-B954-ED8F0DD48E26}" type="presParOf" srcId="{71C2CB5E-CE33-754A-B4E4-79E53F501256}" destId="{A5E0E007-7D9C-AE41-B5A1-765C497E0D1D}" srcOrd="2" destOrd="0" presId="urn:microsoft.com/office/officeart/2008/layout/LinedList"/>
    <dgm:cxn modelId="{09DE0F01-A9AB-8447-B8BC-2BE6BE33F100}" type="presParOf" srcId="{15BDE5A4-9C04-694A-9326-6453E81C6633}" destId="{0964FF40-9513-4241-B37D-73DED2A35470}" srcOrd="23" destOrd="0" presId="urn:microsoft.com/office/officeart/2008/layout/LinedList"/>
    <dgm:cxn modelId="{206AD863-8BBE-BE49-88FA-4EA528C250C5}" type="presParOf" srcId="{15BDE5A4-9C04-694A-9326-6453E81C6633}" destId="{39AC1EE8-3555-4C4E-A9B6-B23795477A3D}" srcOrd="24" destOrd="0" presId="urn:microsoft.com/office/officeart/2008/layout/LinedList"/>
    <dgm:cxn modelId="{0997CAEE-C478-224E-B290-34CD52B11D02}" type="presParOf" srcId="{15BDE5A4-9C04-694A-9326-6453E81C6633}" destId="{97B2AFCF-3CE9-8143-A94F-9FE24EA0D5D2}" srcOrd="25" destOrd="0" presId="urn:microsoft.com/office/officeart/2008/layout/LinedList"/>
    <dgm:cxn modelId="{00AE7884-AF5C-894D-B9B3-9537159CD238}" type="presParOf" srcId="{97B2AFCF-3CE9-8143-A94F-9FE24EA0D5D2}" destId="{E95BE3AB-EEEB-834A-9446-A63055F1F0C9}" srcOrd="0" destOrd="0" presId="urn:microsoft.com/office/officeart/2008/layout/LinedList"/>
    <dgm:cxn modelId="{FD18EF09-DB71-6F49-8411-A3975D6C62A1}" type="presParOf" srcId="{97B2AFCF-3CE9-8143-A94F-9FE24EA0D5D2}" destId="{BE90F75D-6571-5E4D-A006-5FAAF856DD09}" srcOrd="1" destOrd="0" presId="urn:microsoft.com/office/officeart/2008/layout/LinedList"/>
    <dgm:cxn modelId="{1D5A8150-E897-6B46-877B-ED05B1BA700B}" type="presParOf" srcId="{97B2AFCF-3CE9-8143-A94F-9FE24EA0D5D2}" destId="{F2E96FF4-45FF-204E-953F-0978142AF191}" srcOrd="2" destOrd="0" presId="urn:microsoft.com/office/officeart/2008/layout/LinedList"/>
    <dgm:cxn modelId="{5E5C0C8F-42CC-3940-AE30-322570F1BAC5}" type="presParOf" srcId="{F2E96FF4-45FF-204E-953F-0978142AF191}" destId="{5EEF7EAB-7C6A-A64E-9CEA-7AB026E4D2CA}" srcOrd="0" destOrd="0" presId="urn:microsoft.com/office/officeart/2008/layout/LinedList"/>
    <dgm:cxn modelId="{83E9DAAE-FBDB-E943-ADD0-92219F62175D}" type="presParOf" srcId="{5EEF7EAB-7C6A-A64E-9CEA-7AB026E4D2CA}" destId="{D45781CE-454F-2D47-A4CD-BDD0AC46C083}" srcOrd="0" destOrd="0" presId="urn:microsoft.com/office/officeart/2008/layout/LinedList"/>
    <dgm:cxn modelId="{22F340B6-3FB3-0C47-940F-EC47916417E5}" type="presParOf" srcId="{5EEF7EAB-7C6A-A64E-9CEA-7AB026E4D2CA}" destId="{79FD1498-FCC2-404E-9F03-07BDCCE38817}" srcOrd="1" destOrd="0" presId="urn:microsoft.com/office/officeart/2008/layout/LinedList"/>
    <dgm:cxn modelId="{AEEC83ED-059C-DA4A-9C1F-65CCD5B610E1}" type="presParOf" srcId="{5EEF7EAB-7C6A-A64E-9CEA-7AB026E4D2CA}" destId="{885AF86A-ECBA-184B-AB91-3E1F0284EE76}" srcOrd="2" destOrd="0" presId="urn:microsoft.com/office/officeart/2008/layout/LinedList"/>
    <dgm:cxn modelId="{FFF7532B-A755-0A4A-9465-6253E9554B08}" type="presParOf" srcId="{15BDE5A4-9C04-694A-9326-6453E81C6633}" destId="{CDF1933B-141B-A944-B1F0-511B11131FD2}" srcOrd="26" destOrd="0" presId="urn:microsoft.com/office/officeart/2008/layout/LinedList"/>
    <dgm:cxn modelId="{7530F7B0-AEB7-5E40-B054-DF0122CEAC77}" type="presParOf" srcId="{15BDE5A4-9C04-694A-9326-6453E81C6633}" destId="{282BECB1-CBFE-7E40-AE6D-E591F76AC8F5}" srcOrd="27" destOrd="0" presId="urn:microsoft.com/office/officeart/2008/layout/LinedList"/>
    <dgm:cxn modelId="{E9E1B289-31C8-7746-9C36-40E77D583626}" type="presParOf" srcId="{15BDE5A4-9C04-694A-9326-6453E81C6633}" destId="{DC6F6DA3-97BE-E94F-AD21-A5B7D1228D9D}" srcOrd="28" destOrd="0" presId="urn:microsoft.com/office/officeart/2008/layout/LinedList"/>
    <dgm:cxn modelId="{3D35D7E2-7A3D-8D44-A2E0-A7A83782AFEB}" type="presParOf" srcId="{DC6F6DA3-97BE-E94F-AD21-A5B7D1228D9D}" destId="{464FFD48-2D3D-1B43-BF03-E47740E141D6}" srcOrd="0" destOrd="0" presId="urn:microsoft.com/office/officeart/2008/layout/LinedList"/>
    <dgm:cxn modelId="{849DAB07-F9E4-1842-A4E3-DC8C75A0C959}" type="presParOf" srcId="{DC6F6DA3-97BE-E94F-AD21-A5B7D1228D9D}" destId="{77344A7D-1314-FD49-ADC6-EB59CD36C64E}" srcOrd="1" destOrd="0" presId="urn:microsoft.com/office/officeart/2008/layout/LinedList"/>
    <dgm:cxn modelId="{CD27D9F3-13D2-744C-BA34-6496C5580952}" type="presParOf" srcId="{DC6F6DA3-97BE-E94F-AD21-A5B7D1228D9D}" destId="{BA217559-364F-4D4F-9F97-C2CC3CAA8050}" srcOrd="2" destOrd="0" presId="urn:microsoft.com/office/officeart/2008/layout/LinedList"/>
    <dgm:cxn modelId="{DA70A0CA-AD14-884B-BBF8-C10A9B86B2ED}" type="presParOf" srcId="{BA217559-364F-4D4F-9F97-C2CC3CAA8050}" destId="{CC716086-E8F5-5B4A-BABB-3BAE6744A2EE}" srcOrd="0" destOrd="0" presId="urn:microsoft.com/office/officeart/2008/layout/LinedList"/>
    <dgm:cxn modelId="{625CDB36-9ADC-B545-9CEF-81470F482FAC}" type="presParOf" srcId="{CC716086-E8F5-5B4A-BABB-3BAE6744A2EE}" destId="{9BA4C443-0CB2-674A-8883-06F9176F4284}" srcOrd="0" destOrd="0" presId="urn:microsoft.com/office/officeart/2008/layout/LinedList"/>
    <dgm:cxn modelId="{0A7833E8-2F5F-4A46-B99B-CA92A013E025}" type="presParOf" srcId="{CC716086-E8F5-5B4A-BABB-3BAE6744A2EE}" destId="{CC878285-EA92-A642-9E20-48C980DD455D}" srcOrd="1" destOrd="0" presId="urn:microsoft.com/office/officeart/2008/layout/LinedList"/>
    <dgm:cxn modelId="{F9B52045-0CD9-A040-A2D7-C260759C9919}" type="presParOf" srcId="{CC716086-E8F5-5B4A-BABB-3BAE6744A2EE}" destId="{EA3290E1-4782-A14E-A402-42B38D7AEB06}" srcOrd="2" destOrd="0" presId="urn:microsoft.com/office/officeart/2008/layout/LinedList"/>
    <dgm:cxn modelId="{70033A1F-6F1A-F345-9FE8-BE713A9E62EE}" type="presParOf" srcId="{15BDE5A4-9C04-694A-9326-6453E81C6633}" destId="{C9D1B04C-8145-9E49-A852-F1063EAC2385}" srcOrd="29" destOrd="0" presId="urn:microsoft.com/office/officeart/2008/layout/LinedList"/>
    <dgm:cxn modelId="{C6037F28-516F-8340-9FBA-421AB7D71C45}" type="presParOf" srcId="{15BDE5A4-9C04-694A-9326-6453E81C6633}" destId="{82137796-2485-0F4D-B08E-CDF4838F431A}" srcOrd="30" destOrd="0" presId="urn:microsoft.com/office/officeart/2008/layout/LinedList"/>
    <dgm:cxn modelId="{436F1910-185B-5E47-B79B-43EC1E5FF79D}" type="presParOf" srcId="{15BDE5A4-9C04-694A-9326-6453E81C6633}" destId="{9289FA90-22BE-D741-ACE5-5C01656E5217}" srcOrd="31" destOrd="0" presId="urn:microsoft.com/office/officeart/2008/layout/LinedList"/>
    <dgm:cxn modelId="{A8775964-3222-D944-85D1-A5CC04270A41}" type="presParOf" srcId="{9289FA90-22BE-D741-ACE5-5C01656E5217}" destId="{0444C4B2-AD54-9544-9C32-87E04BBCC452}" srcOrd="0" destOrd="0" presId="urn:microsoft.com/office/officeart/2008/layout/LinedList"/>
    <dgm:cxn modelId="{D2BC3141-DE59-7844-A52F-A124E6EB3CFA}" type="presParOf" srcId="{9289FA90-22BE-D741-ACE5-5C01656E5217}" destId="{88695F78-01AE-CD4A-883A-3C40AAF52CE7}" srcOrd="1" destOrd="0" presId="urn:microsoft.com/office/officeart/2008/layout/LinedList"/>
    <dgm:cxn modelId="{F191BD7E-A7EF-BD4D-90CD-51A798CCAF0B}" type="presParOf" srcId="{9289FA90-22BE-D741-ACE5-5C01656E5217}" destId="{54C4DEAA-8627-E047-9D91-91629176E985}" srcOrd="2" destOrd="0" presId="urn:microsoft.com/office/officeart/2008/layout/LinedList"/>
    <dgm:cxn modelId="{0E54CBAC-AC9F-A549-9E95-CD68B788280C}" type="presParOf" srcId="{54C4DEAA-8627-E047-9D91-91629176E985}" destId="{02F22CDB-525D-DA47-BAB3-2663725B64D6}" srcOrd="0" destOrd="0" presId="urn:microsoft.com/office/officeart/2008/layout/LinedList"/>
    <dgm:cxn modelId="{B39946A2-C8F2-D840-812F-D9C74A9412D7}" type="presParOf" srcId="{02F22CDB-525D-DA47-BAB3-2663725B64D6}" destId="{FACA7E8C-A7AF-5E41-AC43-C11BB2408411}" srcOrd="0" destOrd="0" presId="urn:microsoft.com/office/officeart/2008/layout/LinedList"/>
    <dgm:cxn modelId="{CA1789F9-0400-0F4B-85A7-E7F5A524D54C}" type="presParOf" srcId="{02F22CDB-525D-DA47-BAB3-2663725B64D6}" destId="{A7D40107-4E8A-AF45-912B-5E5AA10CAB60}" srcOrd="1" destOrd="0" presId="urn:microsoft.com/office/officeart/2008/layout/LinedList"/>
    <dgm:cxn modelId="{0A0E1242-2C31-3A4A-84F6-C403B41511F2}" type="presParOf" srcId="{02F22CDB-525D-DA47-BAB3-2663725B64D6}" destId="{6DD50FE0-CCFF-BC42-8985-BF046764316C}" srcOrd="2" destOrd="0" presId="urn:microsoft.com/office/officeart/2008/layout/LinedList"/>
    <dgm:cxn modelId="{E8006D4C-C2DD-7245-ABC9-64AB1EF0864B}" type="presParOf" srcId="{15BDE5A4-9C04-694A-9326-6453E81C6633}" destId="{F18406DA-D878-4641-9A2C-BE1DA52C1CD9}" srcOrd="32" destOrd="0" presId="urn:microsoft.com/office/officeart/2008/layout/LinedList"/>
    <dgm:cxn modelId="{25A847F5-420B-5741-B3DA-CDB9601ECCD2}" type="presParOf" srcId="{15BDE5A4-9C04-694A-9326-6453E81C6633}" destId="{B277C556-CAE0-DF45-8276-771C9A889FDF}" srcOrd="33" destOrd="0" presId="urn:microsoft.com/office/officeart/2008/layout/LinedList"/>
    <dgm:cxn modelId="{5219E474-D4D6-AC41-BB4F-E6635F092675}" type="presParOf" srcId="{15BDE5A4-9C04-694A-9326-6453E81C6633}" destId="{4B4935B5-0332-C14C-AD95-2180AB405133}" srcOrd="34" destOrd="0" presId="urn:microsoft.com/office/officeart/2008/layout/LinedList"/>
    <dgm:cxn modelId="{A17B07ED-B2DF-0B44-9A73-2969BA226CE0}" type="presParOf" srcId="{4B4935B5-0332-C14C-AD95-2180AB405133}" destId="{CD3F8A45-21F3-FD40-98BA-41BE4AB60FF3}" srcOrd="0" destOrd="0" presId="urn:microsoft.com/office/officeart/2008/layout/LinedList"/>
    <dgm:cxn modelId="{754D977A-7DD2-4540-8496-454329D73FB0}" type="presParOf" srcId="{4B4935B5-0332-C14C-AD95-2180AB405133}" destId="{1BF8487D-B944-1B43-AE1B-7CADCE218545}" srcOrd="1" destOrd="0" presId="urn:microsoft.com/office/officeart/2008/layout/LinedList"/>
    <dgm:cxn modelId="{3903EA80-5538-4948-80FB-B65A69A123D1}" type="presParOf" srcId="{4B4935B5-0332-C14C-AD95-2180AB405133}" destId="{53359A4F-7DCC-AE4E-9DEE-87A2060FD7F6}" srcOrd="2" destOrd="0" presId="urn:microsoft.com/office/officeart/2008/layout/LinedList"/>
    <dgm:cxn modelId="{160407D5-5B93-0C48-A63F-B397158AD869}" type="presParOf" srcId="{53359A4F-7DCC-AE4E-9DEE-87A2060FD7F6}" destId="{CB5816B3-A245-DF40-ACD0-D9BB862C3123}" srcOrd="0" destOrd="0" presId="urn:microsoft.com/office/officeart/2008/layout/LinedList"/>
    <dgm:cxn modelId="{D364F5C9-AF9F-5A42-96AE-B893655801A2}" type="presParOf" srcId="{CB5816B3-A245-DF40-ACD0-D9BB862C3123}" destId="{EE9488C8-F84C-774C-BCEE-498731D5AC58}" srcOrd="0" destOrd="0" presId="urn:microsoft.com/office/officeart/2008/layout/LinedList"/>
    <dgm:cxn modelId="{DF28C788-73A9-CA47-9F4D-03533AB12569}" type="presParOf" srcId="{CB5816B3-A245-DF40-ACD0-D9BB862C3123}" destId="{0BE5A2F4-AE81-1C4F-9B24-6DBA4222C8EC}" srcOrd="1" destOrd="0" presId="urn:microsoft.com/office/officeart/2008/layout/LinedList"/>
    <dgm:cxn modelId="{D10FEE8D-F41E-F448-817A-7458E9BE5971}" type="presParOf" srcId="{CB5816B3-A245-DF40-ACD0-D9BB862C3123}" destId="{10ECF8CB-FA2F-9340-B973-99DBB2957454}" srcOrd="2" destOrd="0" presId="urn:microsoft.com/office/officeart/2008/layout/LinedList"/>
    <dgm:cxn modelId="{7072F08F-84A2-C64A-A42B-2442CC81F632}" type="presParOf" srcId="{15BDE5A4-9C04-694A-9326-6453E81C6633}" destId="{19F8D9E2-C879-ED47-9AE2-3D86C409CBC0}" srcOrd="35" destOrd="0" presId="urn:microsoft.com/office/officeart/2008/layout/LinedList"/>
    <dgm:cxn modelId="{54839129-CBB4-C544-A666-A40251A8AD4C}" type="presParOf" srcId="{15BDE5A4-9C04-694A-9326-6453E81C6633}" destId="{BDF55F55-76DF-E244-8BD0-179D34F30E8E}" srcOrd="36" destOrd="0" presId="urn:microsoft.com/office/officeart/2008/layout/LinedList"/>
    <dgm:cxn modelId="{49D3C453-3434-DE47-AB3B-E16375983B8D}" type="presParOf" srcId="{15BDE5A4-9C04-694A-9326-6453E81C6633}" destId="{0525191F-6E50-6949-BD76-97B455EBB926}" srcOrd="37" destOrd="0" presId="urn:microsoft.com/office/officeart/2008/layout/LinedList"/>
    <dgm:cxn modelId="{8448DE93-2F55-3F42-A845-68A392C3A84E}" type="presParOf" srcId="{0525191F-6E50-6949-BD76-97B455EBB926}" destId="{4118B8BE-F79A-5543-BEBF-B616215B832B}" srcOrd="0" destOrd="0" presId="urn:microsoft.com/office/officeart/2008/layout/LinedList"/>
    <dgm:cxn modelId="{47985F3D-0E07-344C-8A0A-BE4C38C096C1}" type="presParOf" srcId="{0525191F-6E50-6949-BD76-97B455EBB926}" destId="{627D1E7D-35C0-6F46-AEF2-B49D045D73DC}" srcOrd="1" destOrd="0" presId="urn:microsoft.com/office/officeart/2008/layout/LinedList"/>
    <dgm:cxn modelId="{39FB33B9-5B1F-674E-9D31-A84C330E7A7D}" type="presParOf" srcId="{0525191F-6E50-6949-BD76-97B455EBB926}" destId="{D50A210F-DE48-304B-BA9F-8955B3B14440}" srcOrd="2" destOrd="0" presId="urn:microsoft.com/office/officeart/2008/layout/LinedList"/>
    <dgm:cxn modelId="{196D68F9-93F7-B04B-AAD8-988740D4A303}" type="presParOf" srcId="{D50A210F-DE48-304B-BA9F-8955B3B14440}" destId="{A40999BA-17CE-1C4F-BAE4-A405BBE11F8A}" srcOrd="0" destOrd="0" presId="urn:microsoft.com/office/officeart/2008/layout/LinedList"/>
    <dgm:cxn modelId="{9EEFA027-A9BA-5642-905D-9BAD2E6A6455}" type="presParOf" srcId="{A40999BA-17CE-1C4F-BAE4-A405BBE11F8A}" destId="{1932DA1D-F2C0-914F-884F-0C3A5C326874}" srcOrd="0" destOrd="0" presId="urn:microsoft.com/office/officeart/2008/layout/LinedList"/>
    <dgm:cxn modelId="{79663E5C-BC0D-9C4D-9373-4114A58B20D7}" type="presParOf" srcId="{A40999BA-17CE-1C4F-BAE4-A405BBE11F8A}" destId="{BDC6FDC8-D4A3-FA44-9BA6-36EF5DE5809C}" srcOrd="1" destOrd="0" presId="urn:microsoft.com/office/officeart/2008/layout/LinedList"/>
    <dgm:cxn modelId="{FA6D763A-6F70-C74A-96B6-098DD4BFADF4}" type="presParOf" srcId="{A40999BA-17CE-1C4F-BAE4-A405BBE11F8A}" destId="{30DBA747-9523-7E43-B967-178AA99FBC2F}" srcOrd="2" destOrd="0" presId="urn:microsoft.com/office/officeart/2008/layout/LinedList"/>
    <dgm:cxn modelId="{7C72C715-613A-9040-9F7A-1A451E8ACAC2}" type="presParOf" srcId="{15BDE5A4-9C04-694A-9326-6453E81C6633}" destId="{CFF0D5DB-9E6C-4C41-89D5-771F2C713DA1}" srcOrd="38" destOrd="0" presId="urn:microsoft.com/office/officeart/2008/layout/LinedList"/>
    <dgm:cxn modelId="{1122B082-3F83-0145-8EFE-5DDAD3009073}" type="presParOf" srcId="{15BDE5A4-9C04-694A-9326-6453E81C6633}" destId="{03216728-AE6C-7F44-BF9E-7FDF406ED4EE}" srcOrd="3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D58EFB-8034-A746-80E8-E28B0EE140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7C0AA6-FC6C-BF46-BF65-E98E7F6B7542}">
      <dgm:prSet/>
      <dgm:spPr/>
      <dgm:t>
        <a:bodyPr/>
        <a:lstStyle/>
        <a:p>
          <a:r>
            <a:rPr lang="en-CA" dirty="0"/>
            <a:t>Application Layer</a:t>
          </a:r>
        </a:p>
      </dgm:t>
    </dgm:pt>
    <dgm:pt modelId="{02DCB19C-3409-CF4D-8594-2E4D2334ED80}" type="parTrans" cxnId="{2E1A4EC5-7599-DA45-9F46-53342A572087}">
      <dgm:prSet/>
      <dgm:spPr/>
      <dgm:t>
        <a:bodyPr/>
        <a:lstStyle/>
        <a:p>
          <a:endParaRPr lang="en-US"/>
        </a:p>
      </dgm:t>
    </dgm:pt>
    <dgm:pt modelId="{EFCE4658-54FA-F046-B27C-78DA26279FD2}" type="sibTrans" cxnId="{2E1A4EC5-7599-DA45-9F46-53342A572087}">
      <dgm:prSet/>
      <dgm:spPr/>
      <dgm:t>
        <a:bodyPr/>
        <a:lstStyle/>
        <a:p>
          <a:endParaRPr lang="en-US"/>
        </a:p>
      </dgm:t>
    </dgm:pt>
    <dgm:pt modelId="{26182E38-D8EF-A445-AD52-5F47B1321464}">
      <dgm:prSet/>
      <dgm:spPr/>
      <dgm:t>
        <a:bodyPr/>
        <a:lstStyle/>
        <a:p>
          <a:r>
            <a:rPr lang="en-CA" dirty="0"/>
            <a:t>Packet </a:t>
          </a:r>
          <a:r>
            <a:rPr lang="en-CA" dirty="0" err="1"/>
            <a:t>Enconding</a:t>
          </a:r>
          <a:endParaRPr lang="en-CA" dirty="0"/>
        </a:p>
      </dgm:t>
    </dgm:pt>
    <dgm:pt modelId="{5F046B11-D585-8B42-9E3C-BC9BD0934889}" type="parTrans" cxnId="{2EFA8238-80C4-084F-B40E-EDAB6F3EE0CD}">
      <dgm:prSet/>
      <dgm:spPr/>
      <dgm:t>
        <a:bodyPr/>
        <a:lstStyle/>
        <a:p>
          <a:endParaRPr lang="en-US"/>
        </a:p>
      </dgm:t>
    </dgm:pt>
    <dgm:pt modelId="{E4D6CDB0-6819-9140-B88C-7349B950CA0F}" type="sibTrans" cxnId="{2EFA8238-80C4-084F-B40E-EDAB6F3EE0CD}">
      <dgm:prSet/>
      <dgm:spPr/>
      <dgm:t>
        <a:bodyPr/>
        <a:lstStyle/>
        <a:p>
          <a:endParaRPr lang="en-US"/>
        </a:p>
      </dgm:t>
    </dgm:pt>
    <dgm:pt modelId="{ECB34539-797F-9546-A583-576AF56BACDC}">
      <dgm:prSet/>
      <dgm:spPr/>
      <dgm:t>
        <a:bodyPr/>
        <a:lstStyle/>
        <a:p>
          <a:r>
            <a:rPr lang="en-CA" dirty="0"/>
            <a:t>Processing Semantics</a:t>
          </a:r>
        </a:p>
      </dgm:t>
    </dgm:pt>
    <dgm:pt modelId="{D1DC5FA5-3C29-3944-86ED-A41553B89D76}" type="parTrans" cxnId="{4FD59E80-A6C8-9040-9F5A-9A06CC389846}">
      <dgm:prSet/>
      <dgm:spPr/>
      <dgm:t>
        <a:bodyPr/>
        <a:lstStyle/>
        <a:p>
          <a:endParaRPr lang="en-US"/>
        </a:p>
      </dgm:t>
    </dgm:pt>
    <dgm:pt modelId="{45092E38-166F-FD45-B3B7-4F6E8900AC90}" type="sibTrans" cxnId="{4FD59E80-A6C8-9040-9F5A-9A06CC389846}">
      <dgm:prSet/>
      <dgm:spPr/>
      <dgm:t>
        <a:bodyPr/>
        <a:lstStyle/>
        <a:p>
          <a:endParaRPr lang="en-US"/>
        </a:p>
      </dgm:t>
    </dgm:pt>
    <dgm:pt modelId="{0E0D5129-5EFC-7047-AD9A-D83205C61973}" type="pres">
      <dgm:prSet presAssocID="{7CD58EFB-8034-A746-80E8-E28B0EE14030}" presName="vert0" presStyleCnt="0">
        <dgm:presLayoutVars>
          <dgm:dir/>
          <dgm:animOne val="branch"/>
          <dgm:animLvl val="lvl"/>
        </dgm:presLayoutVars>
      </dgm:prSet>
      <dgm:spPr/>
    </dgm:pt>
    <dgm:pt modelId="{F8A9CF29-B551-E242-9853-EF602D4A5721}" type="pres">
      <dgm:prSet presAssocID="{7D7C0AA6-FC6C-BF46-BF65-E98E7F6B7542}" presName="thickLine" presStyleLbl="alignNode1" presStyleIdx="0" presStyleCnt="3"/>
      <dgm:spPr/>
    </dgm:pt>
    <dgm:pt modelId="{107B26E3-AB86-2E44-B31D-94758AFBCA4D}" type="pres">
      <dgm:prSet presAssocID="{7D7C0AA6-FC6C-BF46-BF65-E98E7F6B7542}" presName="horz1" presStyleCnt="0"/>
      <dgm:spPr/>
    </dgm:pt>
    <dgm:pt modelId="{514A3E4E-9B53-364D-9E8B-39FD5290CB0C}" type="pres">
      <dgm:prSet presAssocID="{7D7C0AA6-FC6C-BF46-BF65-E98E7F6B7542}" presName="tx1" presStyleLbl="revTx" presStyleIdx="0" presStyleCnt="3"/>
      <dgm:spPr/>
    </dgm:pt>
    <dgm:pt modelId="{C2C72A89-712F-0E4E-A483-2492741FE260}" type="pres">
      <dgm:prSet presAssocID="{7D7C0AA6-FC6C-BF46-BF65-E98E7F6B7542}" presName="vert1" presStyleCnt="0"/>
      <dgm:spPr/>
    </dgm:pt>
    <dgm:pt modelId="{11B54F9E-82FD-A045-8393-3CC2A4E6A3C2}" type="pres">
      <dgm:prSet presAssocID="{26182E38-D8EF-A445-AD52-5F47B1321464}" presName="thickLine" presStyleLbl="alignNode1" presStyleIdx="1" presStyleCnt="3"/>
      <dgm:spPr/>
    </dgm:pt>
    <dgm:pt modelId="{89BF1E20-F9E5-A646-9270-4D426C5A76A4}" type="pres">
      <dgm:prSet presAssocID="{26182E38-D8EF-A445-AD52-5F47B1321464}" presName="horz1" presStyleCnt="0"/>
      <dgm:spPr/>
    </dgm:pt>
    <dgm:pt modelId="{ED2767D7-2B2E-2148-9394-8C5B5A8ADD0B}" type="pres">
      <dgm:prSet presAssocID="{26182E38-D8EF-A445-AD52-5F47B1321464}" presName="tx1" presStyleLbl="revTx" presStyleIdx="1" presStyleCnt="3"/>
      <dgm:spPr/>
    </dgm:pt>
    <dgm:pt modelId="{7ECD7E1E-780E-D54A-93EC-DA71B61E2B42}" type="pres">
      <dgm:prSet presAssocID="{26182E38-D8EF-A445-AD52-5F47B1321464}" presName="vert1" presStyleCnt="0"/>
      <dgm:spPr/>
    </dgm:pt>
    <dgm:pt modelId="{183862D3-AE82-D44E-B00F-814697C0A3FF}" type="pres">
      <dgm:prSet presAssocID="{ECB34539-797F-9546-A583-576AF56BACDC}" presName="thickLine" presStyleLbl="alignNode1" presStyleIdx="2" presStyleCnt="3"/>
      <dgm:spPr/>
    </dgm:pt>
    <dgm:pt modelId="{79E971D9-56A5-4C46-B3BA-624523A2A528}" type="pres">
      <dgm:prSet presAssocID="{ECB34539-797F-9546-A583-576AF56BACDC}" presName="horz1" presStyleCnt="0"/>
      <dgm:spPr/>
    </dgm:pt>
    <dgm:pt modelId="{D1C39EBF-6A38-4C45-A2C8-0CF387552428}" type="pres">
      <dgm:prSet presAssocID="{ECB34539-797F-9546-A583-576AF56BACDC}" presName="tx1" presStyleLbl="revTx" presStyleIdx="2" presStyleCnt="3"/>
      <dgm:spPr/>
    </dgm:pt>
    <dgm:pt modelId="{C0DF57A7-8DF3-724E-A69E-62EE7145D44E}" type="pres">
      <dgm:prSet presAssocID="{ECB34539-797F-9546-A583-576AF56BACDC}" presName="vert1" presStyleCnt="0"/>
      <dgm:spPr/>
    </dgm:pt>
  </dgm:ptLst>
  <dgm:cxnLst>
    <dgm:cxn modelId="{63BF8417-AD79-514B-818F-CADB1F970598}" type="presOf" srcId="{7CD58EFB-8034-A746-80E8-E28B0EE14030}" destId="{0E0D5129-5EFC-7047-AD9A-D83205C61973}" srcOrd="0" destOrd="0" presId="urn:microsoft.com/office/officeart/2008/layout/LinedList"/>
    <dgm:cxn modelId="{B5754237-6B72-4C44-BA60-456555623A26}" type="presOf" srcId="{7D7C0AA6-FC6C-BF46-BF65-E98E7F6B7542}" destId="{514A3E4E-9B53-364D-9E8B-39FD5290CB0C}" srcOrd="0" destOrd="0" presId="urn:microsoft.com/office/officeart/2008/layout/LinedList"/>
    <dgm:cxn modelId="{2EFA8238-80C4-084F-B40E-EDAB6F3EE0CD}" srcId="{7CD58EFB-8034-A746-80E8-E28B0EE14030}" destId="{26182E38-D8EF-A445-AD52-5F47B1321464}" srcOrd="1" destOrd="0" parTransId="{5F046B11-D585-8B42-9E3C-BC9BD0934889}" sibTransId="{E4D6CDB0-6819-9140-B88C-7349B950CA0F}"/>
    <dgm:cxn modelId="{9B55233B-FF60-9746-A0FC-CEC9008A5FE2}" type="presOf" srcId="{26182E38-D8EF-A445-AD52-5F47B1321464}" destId="{ED2767D7-2B2E-2148-9394-8C5B5A8ADD0B}" srcOrd="0" destOrd="0" presId="urn:microsoft.com/office/officeart/2008/layout/LinedList"/>
    <dgm:cxn modelId="{4FD59E80-A6C8-9040-9F5A-9A06CC389846}" srcId="{7CD58EFB-8034-A746-80E8-E28B0EE14030}" destId="{ECB34539-797F-9546-A583-576AF56BACDC}" srcOrd="2" destOrd="0" parTransId="{D1DC5FA5-3C29-3944-86ED-A41553B89D76}" sibTransId="{45092E38-166F-FD45-B3B7-4F6E8900AC90}"/>
    <dgm:cxn modelId="{2E1A4EC5-7599-DA45-9F46-53342A572087}" srcId="{7CD58EFB-8034-A746-80E8-E28B0EE14030}" destId="{7D7C0AA6-FC6C-BF46-BF65-E98E7F6B7542}" srcOrd="0" destOrd="0" parTransId="{02DCB19C-3409-CF4D-8594-2E4D2334ED80}" sibTransId="{EFCE4658-54FA-F046-B27C-78DA26279FD2}"/>
    <dgm:cxn modelId="{02BE3BE1-5D22-A64E-B815-58B9FA1FBB61}" type="presOf" srcId="{ECB34539-797F-9546-A583-576AF56BACDC}" destId="{D1C39EBF-6A38-4C45-A2C8-0CF387552428}" srcOrd="0" destOrd="0" presId="urn:microsoft.com/office/officeart/2008/layout/LinedList"/>
    <dgm:cxn modelId="{209B3F31-A873-3949-97C9-E5E2136E95A7}" type="presParOf" srcId="{0E0D5129-5EFC-7047-AD9A-D83205C61973}" destId="{F8A9CF29-B551-E242-9853-EF602D4A5721}" srcOrd="0" destOrd="0" presId="urn:microsoft.com/office/officeart/2008/layout/LinedList"/>
    <dgm:cxn modelId="{C4FD75F2-C0C7-9A4F-9A5C-AB751EE9A2F2}" type="presParOf" srcId="{0E0D5129-5EFC-7047-AD9A-D83205C61973}" destId="{107B26E3-AB86-2E44-B31D-94758AFBCA4D}" srcOrd="1" destOrd="0" presId="urn:microsoft.com/office/officeart/2008/layout/LinedList"/>
    <dgm:cxn modelId="{C59CBE57-A0FE-FD4A-87BA-4B7CBFFC3CDB}" type="presParOf" srcId="{107B26E3-AB86-2E44-B31D-94758AFBCA4D}" destId="{514A3E4E-9B53-364D-9E8B-39FD5290CB0C}" srcOrd="0" destOrd="0" presId="urn:microsoft.com/office/officeart/2008/layout/LinedList"/>
    <dgm:cxn modelId="{F22CF4BC-08B5-0749-9099-7C5196483A61}" type="presParOf" srcId="{107B26E3-AB86-2E44-B31D-94758AFBCA4D}" destId="{C2C72A89-712F-0E4E-A483-2492741FE260}" srcOrd="1" destOrd="0" presId="urn:microsoft.com/office/officeart/2008/layout/LinedList"/>
    <dgm:cxn modelId="{C9FEC84A-0CC6-2F46-8D7F-841A7087E126}" type="presParOf" srcId="{0E0D5129-5EFC-7047-AD9A-D83205C61973}" destId="{11B54F9E-82FD-A045-8393-3CC2A4E6A3C2}" srcOrd="2" destOrd="0" presId="urn:microsoft.com/office/officeart/2008/layout/LinedList"/>
    <dgm:cxn modelId="{93520BF2-F723-9B4F-A34E-6D93E9983D48}" type="presParOf" srcId="{0E0D5129-5EFC-7047-AD9A-D83205C61973}" destId="{89BF1E20-F9E5-A646-9270-4D426C5A76A4}" srcOrd="3" destOrd="0" presId="urn:microsoft.com/office/officeart/2008/layout/LinedList"/>
    <dgm:cxn modelId="{B94FB031-95D9-8D40-9362-B93AA20CFD7C}" type="presParOf" srcId="{89BF1E20-F9E5-A646-9270-4D426C5A76A4}" destId="{ED2767D7-2B2E-2148-9394-8C5B5A8ADD0B}" srcOrd="0" destOrd="0" presId="urn:microsoft.com/office/officeart/2008/layout/LinedList"/>
    <dgm:cxn modelId="{18DDAE03-8941-A048-9681-6CD6CEEB74F8}" type="presParOf" srcId="{89BF1E20-F9E5-A646-9270-4D426C5A76A4}" destId="{7ECD7E1E-780E-D54A-93EC-DA71B61E2B42}" srcOrd="1" destOrd="0" presId="urn:microsoft.com/office/officeart/2008/layout/LinedList"/>
    <dgm:cxn modelId="{A88A547E-1663-DC48-A82D-3AEFD350C3B2}" type="presParOf" srcId="{0E0D5129-5EFC-7047-AD9A-D83205C61973}" destId="{183862D3-AE82-D44E-B00F-814697C0A3FF}" srcOrd="4" destOrd="0" presId="urn:microsoft.com/office/officeart/2008/layout/LinedList"/>
    <dgm:cxn modelId="{1982BCC5-2B6E-3440-A0EB-39D3AE93AD35}" type="presParOf" srcId="{0E0D5129-5EFC-7047-AD9A-D83205C61973}" destId="{79E971D9-56A5-4C46-B3BA-624523A2A528}" srcOrd="5" destOrd="0" presId="urn:microsoft.com/office/officeart/2008/layout/LinedList"/>
    <dgm:cxn modelId="{DFE0A758-45E7-A643-B83B-EA4343292D91}" type="presParOf" srcId="{79E971D9-56A5-4C46-B3BA-624523A2A528}" destId="{D1C39EBF-6A38-4C45-A2C8-0CF387552428}" srcOrd="0" destOrd="0" presId="urn:microsoft.com/office/officeart/2008/layout/LinedList"/>
    <dgm:cxn modelId="{4E3F169A-EB61-C242-93FB-F74AF004FF14}" type="presParOf" srcId="{79E971D9-56A5-4C46-B3BA-624523A2A528}" destId="{C0DF57A7-8DF3-724E-A69E-62EE7145D4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D58EFB-8034-A746-80E8-E28B0EE1403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7C0AA6-FC6C-BF46-BF65-E98E7F6B7542}">
      <dgm:prSet custT="1"/>
      <dgm:spPr/>
      <dgm:t>
        <a:bodyPr/>
        <a:lstStyle/>
        <a:p>
          <a:r>
            <a:rPr lang="pt-BR" sz="7200"/>
            <a:t>ics-20</a:t>
          </a:r>
          <a:endParaRPr lang="en-CA" sz="7200"/>
        </a:p>
      </dgm:t>
    </dgm:pt>
    <dgm:pt modelId="{02DCB19C-3409-CF4D-8594-2E4D2334ED80}" type="parTrans" cxnId="{2E1A4EC5-7599-DA45-9F46-53342A572087}">
      <dgm:prSet/>
      <dgm:spPr/>
      <dgm:t>
        <a:bodyPr/>
        <a:lstStyle/>
        <a:p>
          <a:endParaRPr lang="en-US" sz="2800"/>
        </a:p>
      </dgm:t>
    </dgm:pt>
    <dgm:pt modelId="{EFCE4658-54FA-F046-B27C-78DA26279FD2}" type="sibTrans" cxnId="{2E1A4EC5-7599-DA45-9F46-53342A572087}">
      <dgm:prSet/>
      <dgm:spPr/>
      <dgm:t>
        <a:bodyPr/>
        <a:lstStyle/>
        <a:p>
          <a:endParaRPr lang="en-US" sz="2000"/>
        </a:p>
      </dgm:t>
    </dgm:pt>
    <dgm:pt modelId="{26182E38-D8EF-A445-AD52-5F47B1321464}">
      <dgm:prSet custT="1"/>
      <dgm:spPr/>
      <dgm:t>
        <a:bodyPr/>
        <a:lstStyle/>
        <a:p>
          <a:r>
            <a:rPr lang="pt-BR" sz="7200"/>
            <a:t>ics-27</a:t>
          </a:r>
          <a:endParaRPr lang="en-CA" sz="7200"/>
        </a:p>
      </dgm:t>
    </dgm:pt>
    <dgm:pt modelId="{5F046B11-D585-8B42-9E3C-BC9BD0934889}" type="parTrans" cxnId="{2EFA8238-80C4-084F-B40E-EDAB6F3EE0CD}">
      <dgm:prSet/>
      <dgm:spPr/>
      <dgm:t>
        <a:bodyPr/>
        <a:lstStyle/>
        <a:p>
          <a:endParaRPr lang="en-US" sz="2800"/>
        </a:p>
      </dgm:t>
    </dgm:pt>
    <dgm:pt modelId="{E4D6CDB0-6819-9140-B88C-7349B950CA0F}" type="sibTrans" cxnId="{2EFA8238-80C4-084F-B40E-EDAB6F3EE0CD}">
      <dgm:prSet/>
      <dgm:spPr/>
      <dgm:t>
        <a:bodyPr/>
        <a:lstStyle/>
        <a:p>
          <a:endParaRPr lang="en-US" sz="2000"/>
        </a:p>
      </dgm:t>
    </dgm:pt>
    <dgm:pt modelId="{61DE03B0-7AF7-CC49-9ABD-52DD4FAE7F46}">
      <dgm:prSet custT="1"/>
      <dgm:spPr/>
      <dgm:t>
        <a:bodyPr/>
        <a:lstStyle/>
        <a:p>
          <a:r>
            <a:rPr lang="en-CA" sz="5400" dirty="0"/>
            <a:t>Fungible Token Transfer</a:t>
          </a:r>
        </a:p>
      </dgm:t>
    </dgm:pt>
    <dgm:pt modelId="{3A961F0F-6584-424C-B437-701A8343F525}" type="parTrans" cxnId="{84424A46-2CD7-1143-89FD-D4833CD8D576}">
      <dgm:prSet/>
      <dgm:spPr/>
      <dgm:t>
        <a:bodyPr/>
        <a:lstStyle/>
        <a:p>
          <a:endParaRPr lang="en-US" sz="2800"/>
        </a:p>
      </dgm:t>
    </dgm:pt>
    <dgm:pt modelId="{A8C8FBBC-34F2-C84D-94FB-FBAA451EBE74}" type="sibTrans" cxnId="{84424A46-2CD7-1143-89FD-D4833CD8D576}">
      <dgm:prSet/>
      <dgm:spPr/>
      <dgm:t>
        <a:bodyPr/>
        <a:lstStyle/>
        <a:p>
          <a:endParaRPr lang="en-US" sz="2000"/>
        </a:p>
      </dgm:t>
    </dgm:pt>
    <dgm:pt modelId="{EAEE75EE-EA8E-D14C-A14D-9C400F71E71C}">
      <dgm:prSet custT="1"/>
      <dgm:spPr/>
      <dgm:t>
        <a:bodyPr/>
        <a:lstStyle/>
        <a:p>
          <a:r>
            <a:rPr lang="en-CA" sz="5400"/>
            <a:t>Interchain Accounts</a:t>
          </a:r>
        </a:p>
      </dgm:t>
    </dgm:pt>
    <dgm:pt modelId="{31A49C69-FA5D-4245-A151-339200A9CB5B}" type="parTrans" cxnId="{CC0B4BB0-E33B-DD4B-9E76-F05EE8BEB37C}">
      <dgm:prSet/>
      <dgm:spPr/>
      <dgm:t>
        <a:bodyPr/>
        <a:lstStyle/>
        <a:p>
          <a:endParaRPr lang="en-US" sz="2800"/>
        </a:p>
      </dgm:t>
    </dgm:pt>
    <dgm:pt modelId="{7B6C7891-022F-1F48-8781-37D8B9E7FCEA}" type="sibTrans" cxnId="{CC0B4BB0-E33B-DD4B-9E76-F05EE8BEB37C}">
      <dgm:prSet/>
      <dgm:spPr/>
      <dgm:t>
        <a:bodyPr/>
        <a:lstStyle/>
        <a:p>
          <a:endParaRPr lang="en-US" sz="2000"/>
        </a:p>
      </dgm:t>
    </dgm:pt>
    <dgm:pt modelId="{C2008D00-9D92-D347-8941-49AFAE57FBB7}">
      <dgm:prSet custT="1"/>
      <dgm:spPr/>
      <dgm:t>
        <a:bodyPr/>
        <a:lstStyle/>
        <a:p>
          <a:r>
            <a:rPr lang="en-CA" sz="7200" dirty="0"/>
            <a:t>IBC APP</a:t>
          </a:r>
        </a:p>
      </dgm:t>
    </dgm:pt>
    <dgm:pt modelId="{3F9F5E6B-5C39-2942-83F5-7176B5339C99}" type="parTrans" cxnId="{7031D5B5-B480-134A-A5D1-2C2810641861}">
      <dgm:prSet/>
      <dgm:spPr/>
      <dgm:t>
        <a:bodyPr/>
        <a:lstStyle/>
        <a:p>
          <a:endParaRPr lang="en-US" sz="2800"/>
        </a:p>
      </dgm:t>
    </dgm:pt>
    <dgm:pt modelId="{A1F9BB75-5D23-FC47-9EC8-A674A050FBF9}" type="sibTrans" cxnId="{7031D5B5-B480-134A-A5D1-2C2810641861}">
      <dgm:prSet/>
      <dgm:spPr/>
      <dgm:t>
        <a:bodyPr/>
        <a:lstStyle/>
        <a:p>
          <a:endParaRPr lang="en-US" sz="2000"/>
        </a:p>
      </dgm:t>
    </dgm:pt>
    <dgm:pt modelId="{8741E588-431D-5B4B-B014-E44A4C049D1A}" type="pres">
      <dgm:prSet presAssocID="{7CD58EFB-8034-A746-80E8-E28B0EE14030}" presName="vert0" presStyleCnt="0">
        <dgm:presLayoutVars>
          <dgm:dir/>
          <dgm:animOne val="branch"/>
          <dgm:animLvl val="lvl"/>
        </dgm:presLayoutVars>
      </dgm:prSet>
      <dgm:spPr/>
    </dgm:pt>
    <dgm:pt modelId="{19FEEFEB-F375-CE44-9BFF-11B09F695F11}" type="pres">
      <dgm:prSet presAssocID="{C2008D00-9D92-D347-8941-49AFAE57FBB7}" presName="thickLine" presStyleLbl="alignNode1" presStyleIdx="0" presStyleCnt="1"/>
      <dgm:spPr/>
    </dgm:pt>
    <dgm:pt modelId="{830E18B7-145B-D741-B6C4-9146DF3A66CB}" type="pres">
      <dgm:prSet presAssocID="{C2008D00-9D92-D347-8941-49AFAE57FBB7}" presName="horz1" presStyleCnt="0"/>
      <dgm:spPr/>
    </dgm:pt>
    <dgm:pt modelId="{83101F31-7FCE-DA48-95AF-BB5F60567EE5}" type="pres">
      <dgm:prSet presAssocID="{C2008D00-9D92-D347-8941-49AFAE57FBB7}" presName="tx1" presStyleLbl="revTx" presStyleIdx="0" presStyleCnt="5"/>
      <dgm:spPr/>
    </dgm:pt>
    <dgm:pt modelId="{BBE44076-D7A2-2649-A1D1-04B75EE96E3D}" type="pres">
      <dgm:prSet presAssocID="{C2008D00-9D92-D347-8941-49AFAE57FBB7}" presName="vert1" presStyleCnt="0"/>
      <dgm:spPr/>
    </dgm:pt>
    <dgm:pt modelId="{4581DC93-1CAC-7B42-B2FA-31690DCF5C4F}" type="pres">
      <dgm:prSet presAssocID="{7D7C0AA6-FC6C-BF46-BF65-E98E7F6B7542}" presName="vertSpace2a" presStyleCnt="0"/>
      <dgm:spPr/>
    </dgm:pt>
    <dgm:pt modelId="{EB6E17EA-749E-5E47-A302-7A5F60A66C20}" type="pres">
      <dgm:prSet presAssocID="{7D7C0AA6-FC6C-BF46-BF65-E98E7F6B7542}" presName="horz2" presStyleCnt="0"/>
      <dgm:spPr/>
    </dgm:pt>
    <dgm:pt modelId="{6E7E5A35-12E2-C54F-95A6-8393B5233089}" type="pres">
      <dgm:prSet presAssocID="{7D7C0AA6-FC6C-BF46-BF65-E98E7F6B7542}" presName="horzSpace2" presStyleCnt="0"/>
      <dgm:spPr/>
    </dgm:pt>
    <dgm:pt modelId="{F1BF66CE-BE24-D04C-A4F4-401B0ACEBDE7}" type="pres">
      <dgm:prSet presAssocID="{7D7C0AA6-FC6C-BF46-BF65-E98E7F6B7542}" presName="tx2" presStyleLbl="revTx" presStyleIdx="1" presStyleCnt="5"/>
      <dgm:spPr/>
    </dgm:pt>
    <dgm:pt modelId="{1C98ADBE-5844-9047-8F72-876F856B2F5A}" type="pres">
      <dgm:prSet presAssocID="{7D7C0AA6-FC6C-BF46-BF65-E98E7F6B7542}" presName="vert2" presStyleCnt="0"/>
      <dgm:spPr/>
    </dgm:pt>
    <dgm:pt modelId="{011BEFB5-DBC2-9F4E-9185-C5DC609A93EC}" type="pres">
      <dgm:prSet presAssocID="{61DE03B0-7AF7-CC49-9ABD-52DD4FAE7F46}" presName="horz3" presStyleCnt="0"/>
      <dgm:spPr/>
    </dgm:pt>
    <dgm:pt modelId="{B1D6DA93-30E1-8C4B-A745-9A7E2AD37C4D}" type="pres">
      <dgm:prSet presAssocID="{61DE03B0-7AF7-CC49-9ABD-52DD4FAE7F46}" presName="horzSpace3" presStyleCnt="0"/>
      <dgm:spPr/>
    </dgm:pt>
    <dgm:pt modelId="{E66DF54A-B2C7-4D48-AC87-6D7AEC3455A2}" type="pres">
      <dgm:prSet presAssocID="{61DE03B0-7AF7-CC49-9ABD-52DD4FAE7F46}" presName="tx3" presStyleLbl="revTx" presStyleIdx="2" presStyleCnt="5"/>
      <dgm:spPr/>
    </dgm:pt>
    <dgm:pt modelId="{BBAF37EA-C884-7142-BA64-A132DB115E62}" type="pres">
      <dgm:prSet presAssocID="{61DE03B0-7AF7-CC49-9ABD-52DD4FAE7F46}" presName="vert3" presStyleCnt="0"/>
      <dgm:spPr/>
    </dgm:pt>
    <dgm:pt modelId="{05DD9A21-FBD9-0D4A-BED6-225875E8D355}" type="pres">
      <dgm:prSet presAssocID="{7D7C0AA6-FC6C-BF46-BF65-E98E7F6B7542}" presName="thinLine2b" presStyleLbl="callout" presStyleIdx="0" presStyleCnt="2"/>
      <dgm:spPr/>
    </dgm:pt>
    <dgm:pt modelId="{97C66190-1D9C-634B-8584-62FFFA782097}" type="pres">
      <dgm:prSet presAssocID="{7D7C0AA6-FC6C-BF46-BF65-E98E7F6B7542}" presName="vertSpace2b" presStyleCnt="0"/>
      <dgm:spPr/>
    </dgm:pt>
    <dgm:pt modelId="{77C3FCF8-531C-0242-976F-6CB67D960E39}" type="pres">
      <dgm:prSet presAssocID="{26182E38-D8EF-A445-AD52-5F47B1321464}" presName="horz2" presStyleCnt="0"/>
      <dgm:spPr/>
    </dgm:pt>
    <dgm:pt modelId="{147949DD-760F-C240-AEB4-49CE2E442F0A}" type="pres">
      <dgm:prSet presAssocID="{26182E38-D8EF-A445-AD52-5F47B1321464}" presName="horzSpace2" presStyleCnt="0"/>
      <dgm:spPr/>
    </dgm:pt>
    <dgm:pt modelId="{4609FA4D-502F-D640-B559-63A564EBAB5E}" type="pres">
      <dgm:prSet presAssocID="{26182E38-D8EF-A445-AD52-5F47B1321464}" presName="tx2" presStyleLbl="revTx" presStyleIdx="3" presStyleCnt="5"/>
      <dgm:spPr/>
    </dgm:pt>
    <dgm:pt modelId="{BA0915DA-98C5-C441-9E27-F865EDFA54F8}" type="pres">
      <dgm:prSet presAssocID="{26182E38-D8EF-A445-AD52-5F47B1321464}" presName="vert2" presStyleCnt="0"/>
      <dgm:spPr/>
    </dgm:pt>
    <dgm:pt modelId="{867C36E8-627F-9546-A4BE-61927320A374}" type="pres">
      <dgm:prSet presAssocID="{EAEE75EE-EA8E-D14C-A14D-9C400F71E71C}" presName="horz3" presStyleCnt="0"/>
      <dgm:spPr/>
    </dgm:pt>
    <dgm:pt modelId="{B4DFA903-09EB-B247-AF21-52DE8E1CB6C7}" type="pres">
      <dgm:prSet presAssocID="{EAEE75EE-EA8E-D14C-A14D-9C400F71E71C}" presName="horzSpace3" presStyleCnt="0"/>
      <dgm:spPr/>
    </dgm:pt>
    <dgm:pt modelId="{440825DE-B574-B147-BCE4-BA36A16DB986}" type="pres">
      <dgm:prSet presAssocID="{EAEE75EE-EA8E-D14C-A14D-9C400F71E71C}" presName="tx3" presStyleLbl="revTx" presStyleIdx="4" presStyleCnt="5"/>
      <dgm:spPr/>
    </dgm:pt>
    <dgm:pt modelId="{BA5CDD76-E028-1544-B982-E82844418E2B}" type="pres">
      <dgm:prSet presAssocID="{EAEE75EE-EA8E-D14C-A14D-9C400F71E71C}" presName="vert3" presStyleCnt="0"/>
      <dgm:spPr/>
    </dgm:pt>
    <dgm:pt modelId="{450DF585-DDFB-CD43-B666-4E2C8075A018}" type="pres">
      <dgm:prSet presAssocID="{26182E38-D8EF-A445-AD52-5F47B1321464}" presName="thinLine2b" presStyleLbl="callout" presStyleIdx="1" presStyleCnt="2"/>
      <dgm:spPr/>
    </dgm:pt>
    <dgm:pt modelId="{6895F895-F2A1-7C46-9DA9-AB5BFCB28181}" type="pres">
      <dgm:prSet presAssocID="{26182E38-D8EF-A445-AD52-5F47B1321464}" presName="vertSpace2b" presStyleCnt="0"/>
      <dgm:spPr/>
    </dgm:pt>
  </dgm:ptLst>
  <dgm:cxnLst>
    <dgm:cxn modelId="{004FE914-F44C-C842-9A93-FE0ADE88F9E8}" type="presOf" srcId="{C2008D00-9D92-D347-8941-49AFAE57FBB7}" destId="{83101F31-7FCE-DA48-95AF-BB5F60567EE5}" srcOrd="0" destOrd="0" presId="urn:microsoft.com/office/officeart/2008/layout/LinedList"/>
    <dgm:cxn modelId="{2EFA8238-80C4-084F-B40E-EDAB6F3EE0CD}" srcId="{C2008D00-9D92-D347-8941-49AFAE57FBB7}" destId="{26182E38-D8EF-A445-AD52-5F47B1321464}" srcOrd="1" destOrd="0" parTransId="{5F046B11-D585-8B42-9E3C-BC9BD0934889}" sibTransId="{E4D6CDB0-6819-9140-B88C-7349B950CA0F}"/>
    <dgm:cxn modelId="{D3550A42-04B8-9546-B286-8C3FD36A1472}" type="presOf" srcId="{7CD58EFB-8034-A746-80E8-E28B0EE14030}" destId="{8741E588-431D-5B4B-B014-E44A4C049D1A}" srcOrd="0" destOrd="0" presId="urn:microsoft.com/office/officeart/2008/layout/LinedList"/>
    <dgm:cxn modelId="{0DD47844-7AE7-5E49-BD78-D643F4C3FEED}" type="presOf" srcId="{EAEE75EE-EA8E-D14C-A14D-9C400F71E71C}" destId="{440825DE-B574-B147-BCE4-BA36A16DB986}" srcOrd="0" destOrd="0" presId="urn:microsoft.com/office/officeart/2008/layout/LinedList"/>
    <dgm:cxn modelId="{84424A46-2CD7-1143-89FD-D4833CD8D576}" srcId="{7D7C0AA6-FC6C-BF46-BF65-E98E7F6B7542}" destId="{61DE03B0-7AF7-CC49-9ABD-52DD4FAE7F46}" srcOrd="0" destOrd="0" parTransId="{3A961F0F-6584-424C-B437-701A8343F525}" sibTransId="{A8C8FBBC-34F2-C84D-94FB-FBAA451EBE74}"/>
    <dgm:cxn modelId="{EBEAFE79-2846-B34F-971B-BC4C6AD03AF5}" type="presOf" srcId="{7D7C0AA6-FC6C-BF46-BF65-E98E7F6B7542}" destId="{F1BF66CE-BE24-D04C-A4F4-401B0ACEBDE7}" srcOrd="0" destOrd="0" presId="urn:microsoft.com/office/officeart/2008/layout/LinedList"/>
    <dgm:cxn modelId="{CC0B4BB0-E33B-DD4B-9E76-F05EE8BEB37C}" srcId="{26182E38-D8EF-A445-AD52-5F47B1321464}" destId="{EAEE75EE-EA8E-D14C-A14D-9C400F71E71C}" srcOrd="0" destOrd="0" parTransId="{31A49C69-FA5D-4245-A151-339200A9CB5B}" sibTransId="{7B6C7891-022F-1F48-8781-37D8B9E7FCEA}"/>
    <dgm:cxn modelId="{7031D5B5-B480-134A-A5D1-2C2810641861}" srcId="{7CD58EFB-8034-A746-80E8-E28B0EE14030}" destId="{C2008D00-9D92-D347-8941-49AFAE57FBB7}" srcOrd="0" destOrd="0" parTransId="{3F9F5E6B-5C39-2942-83F5-7176B5339C99}" sibTransId="{A1F9BB75-5D23-FC47-9EC8-A674A050FBF9}"/>
    <dgm:cxn modelId="{E05185C3-1CB2-D243-BDB9-8E0002DCE542}" type="presOf" srcId="{26182E38-D8EF-A445-AD52-5F47B1321464}" destId="{4609FA4D-502F-D640-B559-63A564EBAB5E}" srcOrd="0" destOrd="0" presId="urn:microsoft.com/office/officeart/2008/layout/LinedList"/>
    <dgm:cxn modelId="{2E1A4EC5-7599-DA45-9F46-53342A572087}" srcId="{C2008D00-9D92-D347-8941-49AFAE57FBB7}" destId="{7D7C0AA6-FC6C-BF46-BF65-E98E7F6B7542}" srcOrd="0" destOrd="0" parTransId="{02DCB19C-3409-CF4D-8594-2E4D2334ED80}" sibTransId="{EFCE4658-54FA-F046-B27C-78DA26279FD2}"/>
    <dgm:cxn modelId="{4BE148C9-177C-DD40-B507-E30A9D89F361}" type="presOf" srcId="{61DE03B0-7AF7-CC49-9ABD-52DD4FAE7F46}" destId="{E66DF54A-B2C7-4D48-AC87-6D7AEC3455A2}" srcOrd="0" destOrd="0" presId="urn:microsoft.com/office/officeart/2008/layout/LinedList"/>
    <dgm:cxn modelId="{6B91BE05-1D31-3A4F-A08D-75CF8B36E8D5}" type="presParOf" srcId="{8741E588-431D-5B4B-B014-E44A4C049D1A}" destId="{19FEEFEB-F375-CE44-9BFF-11B09F695F11}" srcOrd="0" destOrd="0" presId="urn:microsoft.com/office/officeart/2008/layout/LinedList"/>
    <dgm:cxn modelId="{ACC3F431-0F27-2647-8363-2A350AD85AF7}" type="presParOf" srcId="{8741E588-431D-5B4B-B014-E44A4C049D1A}" destId="{830E18B7-145B-D741-B6C4-9146DF3A66CB}" srcOrd="1" destOrd="0" presId="urn:microsoft.com/office/officeart/2008/layout/LinedList"/>
    <dgm:cxn modelId="{10ACCBA6-A1A8-B14C-95A3-9C033FF0E865}" type="presParOf" srcId="{830E18B7-145B-D741-B6C4-9146DF3A66CB}" destId="{83101F31-7FCE-DA48-95AF-BB5F60567EE5}" srcOrd="0" destOrd="0" presId="urn:microsoft.com/office/officeart/2008/layout/LinedList"/>
    <dgm:cxn modelId="{3D1B14FC-D2CF-6240-B524-7B92696DDAED}" type="presParOf" srcId="{830E18B7-145B-D741-B6C4-9146DF3A66CB}" destId="{BBE44076-D7A2-2649-A1D1-04B75EE96E3D}" srcOrd="1" destOrd="0" presId="urn:microsoft.com/office/officeart/2008/layout/LinedList"/>
    <dgm:cxn modelId="{468753FE-A75C-8144-A30B-CD67B7A1A480}" type="presParOf" srcId="{BBE44076-D7A2-2649-A1D1-04B75EE96E3D}" destId="{4581DC93-1CAC-7B42-B2FA-31690DCF5C4F}" srcOrd="0" destOrd="0" presId="urn:microsoft.com/office/officeart/2008/layout/LinedList"/>
    <dgm:cxn modelId="{22C4CEF9-248A-BA4C-939C-84EC224182FA}" type="presParOf" srcId="{BBE44076-D7A2-2649-A1D1-04B75EE96E3D}" destId="{EB6E17EA-749E-5E47-A302-7A5F60A66C20}" srcOrd="1" destOrd="0" presId="urn:microsoft.com/office/officeart/2008/layout/LinedList"/>
    <dgm:cxn modelId="{359B1E2A-650D-304D-995B-5DA823F2C08D}" type="presParOf" srcId="{EB6E17EA-749E-5E47-A302-7A5F60A66C20}" destId="{6E7E5A35-12E2-C54F-95A6-8393B5233089}" srcOrd="0" destOrd="0" presId="urn:microsoft.com/office/officeart/2008/layout/LinedList"/>
    <dgm:cxn modelId="{F2377340-F21F-564F-9535-D6470E5313FE}" type="presParOf" srcId="{EB6E17EA-749E-5E47-A302-7A5F60A66C20}" destId="{F1BF66CE-BE24-D04C-A4F4-401B0ACEBDE7}" srcOrd="1" destOrd="0" presId="urn:microsoft.com/office/officeart/2008/layout/LinedList"/>
    <dgm:cxn modelId="{D99D15AA-2F85-4042-83BF-133F55AF9742}" type="presParOf" srcId="{EB6E17EA-749E-5E47-A302-7A5F60A66C20}" destId="{1C98ADBE-5844-9047-8F72-876F856B2F5A}" srcOrd="2" destOrd="0" presId="urn:microsoft.com/office/officeart/2008/layout/LinedList"/>
    <dgm:cxn modelId="{3A2087F8-EE9E-B841-95CC-6EAE418BC750}" type="presParOf" srcId="{1C98ADBE-5844-9047-8F72-876F856B2F5A}" destId="{011BEFB5-DBC2-9F4E-9185-C5DC609A93EC}" srcOrd="0" destOrd="0" presId="urn:microsoft.com/office/officeart/2008/layout/LinedList"/>
    <dgm:cxn modelId="{FCC6164A-1A4B-0940-AEA1-675A6E86DEF8}" type="presParOf" srcId="{011BEFB5-DBC2-9F4E-9185-C5DC609A93EC}" destId="{B1D6DA93-30E1-8C4B-A745-9A7E2AD37C4D}" srcOrd="0" destOrd="0" presId="urn:microsoft.com/office/officeart/2008/layout/LinedList"/>
    <dgm:cxn modelId="{BC37CC82-4331-2745-9B9D-C7A8D990BF99}" type="presParOf" srcId="{011BEFB5-DBC2-9F4E-9185-C5DC609A93EC}" destId="{E66DF54A-B2C7-4D48-AC87-6D7AEC3455A2}" srcOrd="1" destOrd="0" presId="urn:microsoft.com/office/officeart/2008/layout/LinedList"/>
    <dgm:cxn modelId="{C4138A38-0A83-E647-A95A-F8B77E8B8EF2}" type="presParOf" srcId="{011BEFB5-DBC2-9F4E-9185-C5DC609A93EC}" destId="{BBAF37EA-C884-7142-BA64-A132DB115E62}" srcOrd="2" destOrd="0" presId="urn:microsoft.com/office/officeart/2008/layout/LinedList"/>
    <dgm:cxn modelId="{F2600552-AAE2-2C4B-8238-9E4AF9EBE7B5}" type="presParOf" srcId="{BBE44076-D7A2-2649-A1D1-04B75EE96E3D}" destId="{05DD9A21-FBD9-0D4A-BED6-225875E8D355}" srcOrd="2" destOrd="0" presId="urn:microsoft.com/office/officeart/2008/layout/LinedList"/>
    <dgm:cxn modelId="{8FA5FB14-F2C4-274F-997E-FE861566A54F}" type="presParOf" srcId="{BBE44076-D7A2-2649-A1D1-04B75EE96E3D}" destId="{97C66190-1D9C-634B-8584-62FFFA782097}" srcOrd="3" destOrd="0" presId="urn:microsoft.com/office/officeart/2008/layout/LinedList"/>
    <dgm:cxn modelId="{B720A092-A7E6-E44C-A1C8-91447A6AC5A5}" type="presParOf" srcId="{BBE44076-D7A2-2649-A1D1-04B75EE96E3D}" destId="{77C3FCF8-531C-0242-976F-6CB67D960E39}" srcOrd="4" destOrd="0" presId="urn:microsoft.com/office/officeart/2008/layout/LinedList"/>
    <dgm:cxn modelId="{6A975AAA-16F8-FC47-8682-29B8E2599C06}" type="presParOf" srcId="{77C3FCF8-531C-0242-976F-6CB67D960E39}" destId="{147949DD-760F-C240-AEB4-49CE2E442F0A}" srcOrd="0" destOrd="0" presId="urn:microsoft.com/office/officeart/2008/layout/LinedList"/>
    <dgm:cxn modelId="{CF2A5C44-E857-3C4C-9357-DBBECA12CAC1}" type="presParOf" srcId="{77C3FCF8-531C-0242-976F-6CB67D960E39}" destId="{4609FA4D-502F-D640-B559-63A564EBAB5E}" srcOrd="1" destOrd="0" presId="urn:microsoft.com/office/officeart/2008/layout/LinedList"/>
    <dgm:cxn modelId="{F4C3D98E-6847-0446-96CE-31B2D7C9CADD}" type="presParOf" srcId="{77C3FCF8-531C-0242-976F-6CB67D960E39}" destId="{BA0915DA-98C5-C441-9E27-F865EDFA54F8}" srcOrd="2" destOrd="0" presId="urn:microsoft.com/office/officeart/2008/layout/LinedList"/>
    <dgm:cxn modelId="{031E5509-1F30-F144-AC0F-373A9F4F1DB8}" type="presParOf" srcId="{BA0915DA-98C5-C441-9E27-F865EDFA54F8}" destId="{867C36E8-627F-9546-A4BE-61927320A374}" srcOrd="0" destOrd="0" presId="urn:microsoft.com/office/officeart/2008/layout/LinedList"/>
    <dgm:cxn modelId="{59769D76-0ED3-0246-8D1A-3C43639DA346}" type="presParOf" srcId="{867C36E8-627F-9546-A4BE-61927320A374}" destId="{B4DFA903-09EB-B247-AF21-52DE8E1CB6C7}" srcOrd="0" destOrd="0" presId="urn:microsoft.com/office/officeart/2008/layout/LinedList"/>
    <dgm:cxn modelId="{42D5A9BD-B3B7-3942-9104-84E0C996EE86}" type="presParOf" srcId="{867C36E8-627F-9546-A4BE-61927320A374}" destId="{440825DE-B574-B147-BCE4-BA36A16DB986}" srcOrd="1" destOrd="0" presId="urn:microsoft.com/office/officeart/2008/layout/LinedList"/>
    <dgm:cxn modelId="{BB6E3443-C1E9-F44B-A8E9-5C0B80F02115}" type="presParOf" srcId="{867C36E8-627F-9546-A4BE-61927320A374}" destId="{BA5CDD76-E028-1544-B982-E82844418E2B}" srcOrd="2" destOrd="0" presId="urn:microsoft.com/office/officeart/2008/layout/LinedList"/>
    <dgm:cxn modelId="{7B2E09F4-7A93-534E-9261-9708E18A9F72}" type="presParOf" srcId="{BBE44076-D7A2-2649-A1D1-04B75EE96E3D}" destId="{450DF585-DDFB-CD43-B666-4E2C8075A018}" srcOrd="5" destOrd="0" presId="urn:microsoft.com/office/officeart/2008/layout/LinedList"/>
    <dgm:cxn modelId="{42BC0D0C-3173-AA4F-A368-76B5C457A199}" type="presParOf" srcId="{BBE44076-D7A2-2649-A1D1-04B75EE96E3D}" destId="{6895F895-F2A1-7C46-9DA9-AB5BFCB2818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D58EFB-8034-A746-80E8-E28B0EE1403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7C0AA6-FC6C-BF46-BF65-E98E7F6B7542}">
      <dgm:prSet custT="1"/>
      <dgm:spPr/>
      <dgm:t>
        <a:bodyPr/>
        <a:lstStyle/>
        <a:p>
          <a:r>
            <a:rPr lang="pt-BR" sz="8000" dirty="0">
              <a:solidFill>
                <a:srgbClr val="00FEFF"/>
              </a:solidFill>
            </a:rPr>
            <a:t>ics-20</a:t>
          </a:r>
          <a:endParaRPr lang="en-CA" sz="7200" dirty="0">
            <a:solidFill>
              <a:srgbClr val="00FEFF"/>
            </a:solidFill>
          </a:endParaRPr>
        </a:p>
      </dgm:t>
    </dgm:pt>
    <dgm:pt modelId="{02DCB19C-3409-CF4D-8594-2E4D2334ED80}" type="parTrans" cxnId="{2E1A4EC5-7599-DA45-9F46-53342A572087}">
      <dgm:prSet/>
      <dgm:spPr/>
      <dgm:t>
        <a:bodyPr/>
        <a:lstStyle/>
        <a:p>
          <a:endParaRPr lang="en-US" sz="2800"/>
        </a:p>
      </dgm:t>
    </dgm:pt>
    <dgm:pt modelId="{EFCE4658-54FA-F046-B27C-78DA26279FD2}" type="sibTrans" cxnId="{2E1A4EC5-7599-DA45-9F46-53342A572087}">
      <dgm:prSet/>
      <dgm:spPr/>
      <dgm:t>
        <a:bodyPr/>
        <a:lstStyle/>
        <a:p>
          <a:endParaRPr lang="en-US" sz="2000"/>
        </a:p>
      </dgm:t>
    </dgm:pt>
    <dgm:pt modelId="{26182E38-D8EF-A445-AD52-5F47B1321464}">
      <dgm:prSet custT="1"/>
      <dgm:spPr/>
      <dgm:t>
        <a:bodyPr/>
        <a:lstStyle/>
        <a:p>
          <a:r>
            <a:rPr lang="pt-BR" sz="7200"/>
            <a:t>ics-27</a:t>
          </a:r>
          <a:endParaRPr lang="en-CA" sz="7200"/>
        </a:p>
      </dgm:t>
    </dgm:pt>
    <dgm:pt modelId="{5F046B11-D585-8B42-9E3C-BC9BD0934889}" type="parTrans" cxnId="{2EFA8238-80C4-084F-B40E-EDAB6F3EE0CD}">
      <dgm:prSet/>
      <dgm:spPr/>
      <dgm:t>
        <a:bodyPr/>
        <a:lstStyle/>
        <a:p>
          <a:endParaRPr lang="en-US" sz="2800"/>
        </a:p>
      </dgm:t>
    </dgm:pt>
    <dgm:pt modelId="{E4D6CDB0-6819-9140-B88C-7349B950CA0F}" type="sibTrans" cxnId="{2EFA8238-80C4-084F-B40E-EDAB6F3EE0CD}">
      <dgm:prSet/>
      <dgm:spPr/>
      <dgm:t>
        <a:bodyPr/>
        <a:lstStyle/>
        <a:p>
          <a:endParaRPr lang="en-US" sz="2000"/>
        </a:p>
      </dgm:t>
    </dgm:pt>
    <dgm:pt modelId="{61DE03B0-7AF7-CC49-9ABD-52DD4FAE7F46}">
      <dgm:prSet custT="1"/>
      <dgm:spPr/>
      <dgm:t>
        <a:bodyPr/>
        <a:lstStyle/>
        <a:p>
          <a:r>
            <a:rPr lang="en-CA" sz="5600" dirty="0">
              <a:solidFill>
                <a:srgbClr val="00FEFF"/>
              </a:solidFill>
            </a:rPr>
            <a:t>Fungible Token Transfer</a:t>
          </a:r>
        </a:p>
      </dgm:t>
    </dgm:pt>
    <dgm:pt modelId="{3A961F0F-6584-424C-B437-701A8343F525}" type="parTrans" cxnId="{84424A46-2CD7-1143-89FD-D4833CD8D576}">
      <dgm:prSet/>
      <dgm:spPr/>
      <dgm:t>
        <a:bodyPr/>
        <a:lstStyle/>
        <a:p>
          <a:endParaRPr lang="en-US" sz="2800"/>
        </a:p>
      </dgm:t>
    </dgm:pt>
    <dgm:pt modelId="{A8C8FBBC-34F2-C84D-94FB-FBAA451EBE74}" type="sibTrans" cxnId="{84424A46-2CD7-1143-89FD-D4833CD8D576}">
      <dgm:prSet/>
      <dgm:spPr/>
      <dgm:t>
        <a:bodyPr/>
        <a:lstStyle/>
        <a:p>
          <a:endParaRPr lang="en-US" sz="2000"/>
        </a:p>
      </dgm:t>
    </dgm:pt>
    <dgm:pt modelId="{EAEE75EE-EA8E-D14C-A14D-9C400F71E71C}">
      <dgm:prSet custT="1"/>
      <dgm:spPr/>
      <dgm:t>
        <a:bodyPr/>
        <a:lstStyle/>
        <a:p>
          <a:r>
            <a:rPr lang="en-CA" sz="5400"/>
            <a:t>Interchain Accounts</a:t>
          </a:r>
        </a:p>
      </dgm:t>
    </dgm:pt>
    <dgm:pt modelId="{31A49C69-FA5D-4245-A151-339200A9CB5B}" type="parTrans" cxnId="{CC0B4BB0-E33B-DD4B-9E76-F05EE8BEB37C}">
      <dgm:prSet/>
      <dgm:spPr/>
      <dgm:t>
        <a:bodyPr/>
        <a:lstStyle/>
        <a:p>
          <a:endParaRPr lang="en-US" sz="2800"/>
        </a:p>
      </dgm:t>
    </dgm:pt>
    <dgm:pt modelId="{7B6C7891-022F-1F48-8781-37D8B9E7FCEA}" type="sibTrans" cxnId="{CC0B4BB0-E33B-DD4B-9E76-F05EE8BEB37C}">
      <dgm:prSet/>
      <dgm:spPr/>
      <dgm:t>
        <a:bodyPr/>
        <a:lstStyle/>
        <a:p>
          <a:endParaRPr lang="en-US" sz="2000"/>
        </a:p>
      </dgm:t>
    </dgm:pt>
    <dgm:pt modelId="{C2008D00-9D92-D347-8941-49AFAE57FBB7}">
      <dgm:prSet custT="1"/>
      <dgm:spPr/>
      <dgm:t>
        <a:bodyPr/>
        <a:lstStyle/>
        <a:p>
          <a:r>
            <a:rPr lang="en-CA" sz="7200" dirty="0"/>
            <a:t>IBC APP</a:t>
          </a:r>
        </a:p>
      </dgm:t>
    </dgm:pt>
    <dgm:pt modelId="{3F9F5E6B-5C39-2942-83F5-7176B5339C99}" type="parTrans" cxnId="{7031D5B5-B480-134A-A5D1-2C2810641861}">
      <dgm:prSet/>
      <dgm:spPr/>
      <dgm:t>
        <a:bodyPr/>
        <a:lstStyle/>
        <a:p>
          <a:endParaRPr lang="en-US" sz="2800"/>
        </a:p>
      </dgm:t>
    </dgm:pt>
    <dgm:pt modelId="{A1F9BB75-5D23-FC47-9EC8-A674A050FBF9}" type="sibTrans" cxnId="{7031D5B5-B480-134A-A5D1-2C2810641861}">
      <dgm:prSet/>
      <dgm:spPr/>
      <dgm:t>
        <a:bodyPr/>
        <a:lstStyle/>
        <a:p>
          <a:endParaRPr lang="en-US" sz="2000"/>
        </a:p>
      </dgm:t>
    </dgm:pt>
    <dgm:pt modelId="{8741E588-431D-5B4B-B014-E44A4C049D1A}" type="pres">
      <dgm:prSet presAssocID="{7CD58EFB-8034-A746-80E8-E28B0EE14030}" presName="vert0" presStyleCnt="0">
        <dgm:presLayoutVars>
          <dgm:dir/>
          <dgm:animOne val="branch"/>
          <dgm:animLvl val="lvl"/>
        </dgm:presLayoutVars>
      </dgm:prSet>
      <dgm:spPr/>
    </dgm:pt>
    <dgm:pt modelId="{19FEEFEB-F375-CE44-9BFF-11B09F695F11}" type="pres">
      <dgm:prSet presAssocID="{C2008D00-9D92-D347-8941-49AFAE57FBB7}" presName="thickLine" presStyleLbl="alignNode1" presStyleIdx="0" presStyleCnt="1"/>
      <dgm:spPr/>
    </dgm:pt>
    <dgm:pt modelId="{830E18B7-145B-D741-B6C4-9146DF3A66CB}" type="pres">
      <dgm:prSet presAssocID="{C2008D00-9D92-D347-8941-49AFAE57FBB7}" presName="horz1" presStyleCnt="0"/>
      <dgm:spPr/>
    </dgm:pt>
    <dgm:pt modelId="{83101F31-7FCE-DA48-95AF-BB5F60567EE5}" type="pres">
      <dgm:prSet presAssocID="{C2008D00-9D92-D347-8941-49AFAE57FBB7}" presName="tx1" presStyleLbl="revTx" presStyleIdx="0" presStyleCnt="5"/>
      <dgm:spPr/>
    </dgm:pt>
    <dgm:pt modelId="{BBE44076-D7A2-2649-A1D1-04B75EE96E3D}" type="pres">
      <dgm:prSet presAssocID="{C2008D00-9D92-D347-8941-49AFAE57FBB7}" presName="vert1" presStyleCnt="0"/>
      <dgm:spPr/>
    </dgm:pt>
    <dgm:pt modelId="{4581DC93-1CAC-7B42-B2FA-31690DCF5C4F}" type="pres">
      <dgm:prSet presAssocID="{7D7C0AA6-FC6C-BF46-BF65-E98E7F6B7542}" presName="vertSpace2a" presStyleCnt="0"/>
      <dgm:spPr/>
    </dgm:pt>
    <dgm:pt modelId="{EB6E17EA-749E-5E47-A302-7A5F60A66C20}" type="pres">
      <dgm:prSet presAssocID="{7D7C0AA6-FC6C-BF46-BF65-E98E7F6B7542}" presName="horz2" presStyleCnt="0"/>
      <dgm:spPr/>
    </dgm:pt>
    <dgm:pt modelId="{6E7E5A35-12E2-C54F-95A6-8393B5233089}" type="pres">
      <dgm:prSet presAssocID="{7D7C0AA6-FC6C-BF46-BF65-E98E7F6B7542}" presName="horzSpace2" presStyleCnt="0"/>
      <dgm:spPr/>
    </dgm:pt>
    <dgm:pt modelId="{F1BF66CE-BE24-D04C-A4F4-401B0ACEBDE7}" type="pres">
      <dgm:prSet presAssocID="{7D7C0AA6-FC6C-BF46-BF65-E98E7F6B7542}" presName="tx2" presStyleLbl="revTx" presStyleIdx="1" presStyleCnt="5"/>
      <dgm:spPr/>
    </dgm:pt>
    <dgm:pt modelId="{1C98ADBE-5844-9047-8F72-876F856B2F5A}" type="pres">
      <dgm:prSet presAssocID="{7D7C0AA6-FC6C-BF46-BF65-E98E7F6B7542}" presName="vert2" presStyleCnt="0"/>
      <dgm:spPr/>
    </dgm:pt>
    <dgm:pt modelId="{011BEFB5-DBC2-9F4E-9185-C5DC609A93EC}" type="pres">
      <dgm:prSet presAssocID="{61DE03B0-7AF7-CC49-9ABD-52DD4FAE7F46}" presName="horz3" presStyleCnt="0"/>
      <dgm:spPr/>
    </dgm:pt>
    <dgm:pt modelId="{B1D6DA93-30E1-8C4B-A745-9A7E2AD37C4D}" type="pres">
      <dgm:prSet presAssocID="{61DE03B0-7AF7-CC49-9ABD-52DD4FAE7F46}" presName="horzSpace3" presStyleCnt="0"/>
      <dgm:spPr/>
    </dgm:pt>
    <dgm:pt modelId="{E66DF54A-B2C7-4D48-AC87-6D7AEC3455A2}" type="pres">
      <dgm:prSet presAssocID="{61DE03B0-7AF7-CC49-9ABD-52DD4FAE7F46}" presName="tx3" presStyleLbl="revTx" presStyleIdx="2" presStyleCnt="5"/>
      <dgm:spPr/>
    </dgm:pt>
    <dgm:pt modelId="{BBAF37EA-C884-7142-BA64-A132DB115E62}" type="pres">
      <dgm:prSet presAssocID="{61DE03B0-7AF7-CC49-9ABD-52DD4FAE7F46}" presName="vert3" presStyleCnt="0"/>
      <dgm:spPr/>
    </dgm:pt>
    <dgm:pt modelId="{05DD9A21-FBD9-0D4A-BED6-225875E8D355}" type="pres">
      <dgm:prSet presAssocID="{7D7C0AA6-FC6C-BF46-BF65-E98E7F6B7542}" presName="thinLine2b" presStyleLbl="callout" presStyleIdx="0" presStyleCnt="2"/>
      <dgm:spPr/>
    </dgm:pt>
    <dgm:pt modelId="{97C66190-1D9C-634B-8584-62FFFA782097}" type="pres">
      <dgm:prSet presAssocID="{7D7C0AA6-FC6C-BF46-BF65-E98E7F6B7542}" presName="vertSpace2b" presStyleCnt="0"/>
      <dgm:spPr/>
    </dgm:pt>
    <dgm:pt modelId="{77C3FCF8-531C-0242-976F-6CB67D960E39}" type="pres">
      <dgm:prSet presAssocID="{26182E38-D8EF-A445-AD52-5F47B1321464}" presName="horz2" presStyleCnt="0"/>
      <dgm:spPr/>
    </dgm:pt>
    <dgm:pt modelId="{147949DD-760F-C240-AEB4-49CE2E442F0A}" type="pres">
      <dgm:prSet presAssocID="{26182E38-D8EF-A445-AD52-5F47B1321464}" presName="horzSpace2" presStyleCnt="0"/>
      <dgm:spPr/>
    </dgm:pt>
    <dgm:pt modelId="{4609FA4D-502F-D640-B559-63A564EBAB5E}" type="pres">
      <dgm:prSet presAssocID="{26182E38-D8EF-A445-AD52-5F47B1321464}" presName="tx2" presStyleLbl="revTx" presStyleIdx="3" presStyleCnt="5"/>
      <dgm:spPr/>
    </dgm:pt>
    <dgm:pt modelId="{BA0915DA-98C5-C441-9E27-F865EDFA54F8}" type="pres">
      <dgm:prSet presAssocID="{26182E38-D8EF-A445-AD52-5F47B1321464}" presName="vert2" presStyleCnt="0"/>
      <dgm:spPr/>
    </dgm:pt>
    <dgm:pt modelId="{867C36E8-627F-9546-A4BE-61927320A374}" type="pres">
      <dgm:prSet presAssocID="{EAEE75EE-EA8E-D14C-A14D-9C400F71E71C}" presName="horz3" presStyleCnt="0"/>
      <dgm:spPr/>
    </dgm:pt>
    <dgm:pt modelId="{B4DFA903-09EB-B247-AF21-52DE8E1CB6C7}" type="pres">
      <dgm:prSet presAssocID="{EAEE75EE-EA8E-D14C-A14D-9C400F71E71C}" presName="horzSpace3" presStyleCnt="0"/>
      <dgm:spPr/>
    </dgm:pt>
    <dgm:pt modelId="{440825DE-B574-B147-BCE4-BA36A16DB986}" type="pres">
      <dgm:prSet presAssocID="{EAEE75EE-EA8E-D14C-A14D-9C400F71E71C}" presName="tx3" presStyleLbl="revTx" presStyleIdx="4" presStyleCnt="5"/>
      <dgm:spPr/>
    </dgm:pt>
    <dgm:pt modelId="{BA5CDD76-E028-1544-B982-E82844418E2B}" type="pres">
      <dgm:prSet presAssocID="{EAEE75EE-EA8E-D14C-A14D-9C400F71E71C}" presName="vert3" presStyleCnt="0"/>
      <dgm:spPr/>
    </dgm:pt>
    <dgm:pt modelId="{450DF585-DDFB-CD43-B666-4E2C8075A018}" type="pres">
      <dgm:prSet presAssocID="{26182E38-D8EF-A445-AD52-5F47B1321464}" presName="thinLine2b" presStyleLbl="callout" presStyleIdx="1" presStyleCnt="2"/>
      <dgm:spPr/>
    </dgm:pt>
    <dgm:pt modelId="{6895F895-F2A1-7C46-9DA9-AB5BFCB28181}" type="pres">
      <dgm:prSet presAssocID="{26182E38-D8EF-A445-AD52-5F47B1321464}" presName="vertSpace2b" presStyleCnt="0"/>
      <dgm:spPr/>
    </dgm:pt>
  </dgm:ptLst>
  <dgm:cxnLst>
    <dgm:cxn modelId="{004FE914-F44C-C842-9A93-FE0ADE88F9E8}" type="presOf" srcId="{C2008D00-9D92-D347-8941-49AFAE57FBB7}" destId="{83101F31-7FCE-DA48-95AF-BB5F60567EE5}" srcOrd="0" destOrd="0" presId="urn:microsoft.com/office/officeart/2008/layout/LinedList"/>
    <dgm:cxn modelId="{2EFA8238-80C4-084F-B40E-EDAB6F3EE0CD}" srcId="{C2008D00-9D92-D347-8941-49AFAE57FBB7}" destId="{26182E38-D8EF-A445-AD52-5F47B1321464}" srcOrd="1" destOrd="0" parTransId="{5F046B11-D585-8B42-9E3C-BC9BD0934889}" sibTransId="{E4D6CDB0-6819-9140-B88C-7349B950CA0F}"/>
    <dgm:cxn modelId="{D3550A42-04B8-9546-B286-8C3FD36A1472}" type="presOf" srcId="{7CD58EFB-8034-A746-80E8-E28B0EE14030}" destId="{8741E588-431D-5B4B-B014-E44A4C049D1A}" srcOrd="0" destOrd="0" presId="urn:microsoft.com/office/officeart/2008/layout/LinedList"/>
    <dgm:cxn modelId="{0DD47844-7AE7-5E49-BD78-D643F4C3FEED}" type="presOf" srcId="{EAEE75EE-EA8E-D14C-A14D-9C400F71E71C}" destId="{440825DE-B574-B147-BCE4-BA36A16DB986}" srcOrd="0" destOrd="0" presId="urn:microsoft.com/office/officeart/2008/layout/LinedList"/>
    <dgm:cxn modelId="{84424A46-2CD7-1143-89FD-D4833CD8D576}" srcId="{7D7C0AA6-FC6C-BF46-BF65-E98E7F6B7542}" destId="{61DE03B0-7AF7-CC49-9ABD-52DD4FAE7F46}" srcOrd="0" destOrd="0" parTransId="{3A961F0F-6584-424C-B437-701A8343F525}" sibTransId="{A8C8FBBC-34F2-C84D-94FB-FBAA451EBE74}"/>
    <dgm:cxn modelId="{EBEAFE79-2846-B34F-971B-BC4C6AD03AF5}" type="presOf" srcId="{7D7C0AA6-FC6C-BF46-BF65-E98E7F6B7542}" destId="{F1BF66CE-BE24-D04C-A4F4-401B0ACEBDE7}" srcOrd="0" destOrd="0" presId="urn:microsoft.com/office/officeart/2008/layout/LinedList"/>
    <dgm:cxn modelId="{CC0B4BB0-E33B-DD4B-9E76-F05EE8BEB37C}" srcId="{26182E38-D8EF-A445-AD52-5F47B1321464}" destId="{EAEE75EE-EA8E-D14C-A14D-9C400F71E71C}" srcOrd="0" destOrd="0" parTransId="{31A49C69-FA5D-4245-A151-339200A9CB5B}" sibTransId="{7B6C7891-022F-1F48-8781-37D8B9E7FCEA}"/>
    <dgm:cxn modelId="{7031D5B5-B480-134A-A5D1-2C2810641861}" srcId="{7CD58EFB-8034-A746-80E8-E28B0EE14030}" destId="{C2008D00-9D92-D347-8941-49AFAE57FBB7}" srcOrd="0" destOrd="0" parTransId="{3F9F5E6B-5C39-2942-83F5-7176B5339C99}" sibTransId="{A1F9BB75-5D23-FC47-9EC8-A674A050FBF9}"/>
    <dgm:cxn modelId="{E05185C3-1CB2-D243-BDB9-8E0002DCE542}" type="presOf" srcId="{26182E38-D8EF-A445-AD52-5F47B1321464}" destId="{4609FA4D-502F-D640-B559-63A564EBAB5E}" srcOrd="0" destOrd="0" presId="urn:microsoft.com/office/officeart/2008/layout/LinedList"/>
    <dgm:cxn modelId="{2E1A4EC5-7599-DA45-9F46-53342A572087}" srcId="{C2008D00-9D92-D347-8941-49AFAE57FBB7}" destId="{7D7C0AA6-FC6C-BF46-BF65-E98E7F6B7542}" srcOrd="0" destOrd="0" parTransId="{02DCB19C-3409-CF4D-8594-2E4D2334ED80}" sibTransId="{EFCE4658-54FA-F046-B27C-78DA26279FD2}"/>
    <dgm:cxn modelId="{4BE148C9-177C-DD40-B507-E30A9D89F361}" type="presOf" srcId="{61DE03B0-7AF7-CC49-9ABD-52DD4FAE7F46}" destId="{E66DF54A-B2C7-4D48-AC87-6D7AEC3455A2}" srcOrd="0" destOrd="0" presId="urn:microsoft.com/office/officeart/2008/layout/LinedList"/>
    <dgm:cxn modelId="{6B91BE05-1D31-3A4F-A08D-75CF8B36E8D5}" type="presParOf" srcId="{8741E588-431D-5B4B-B014-E44A4C049D1A}" destId="{19FEEFEB-F375-CE44-9BFF-11B09F695F11}" srcOrd="0" destOrd="0" presId="urn:microsoft.com/office/officeart/2008/layout/LinedList"/>
    <dgm:cxn modelId="{ACC3F431-0F27-2647-8363-2A350AD85AF7}" type="presParOf" srcId="{8741E588-431D-5B4B-B014-E44A4C049D1A}" destId="{830E18B7-145B-D741-B6C4-9146DF3A66CB}" srcOrd="1" destOrd="0" presId="urn:microsoft.com/office/officeart/2008/layout/LinedList"/>
    <dgm:cxn modelId="{10ACCBA6-A1A8-B14C-95A3-9C033FF0E865}" type="presParOf" srcId="{830E18B7-145B-D741-B6C4-9146DF3A66CB}" destId="{83101F31-7FCE-DA48-95AF-BB5F60567EE5}" srcOrd="0" destOrd="0" presId="urn:microsoft.com/office/officeart/2008/layout/LinedList"/>
    <dgm:cxn modelId="{3D1B14FC-D2CF-6240-B524-7B92696DDAED}" type="presParOf" srcId="{830E18B7-145B-D741-B6C4-9146DF3A66CB}" destId="{BBE44076-D7A2-2649-A1D1-04B75EE96E3D}" srcOrd="1" destOrd="0" presId="urn:microsoft.com/office/officeart/2008/layout/LinedList"/>
    <dgm:cxn modelId="{468753FE-A75C-8144-A30B-CD67B7A1A480}" type="presParOf" srcId="{BBE44076-D7A2-2649-A1D1-04B75EE96E3D}" destId="{4581DC93-1CAC-7B42-B2FA-31690DCF5C4F}" srcOrd="0" destOrd="0" presId="urn:microsoft.com/office/officeart/2008/layout/LinedList"/>
    <dgm:cxn modelId="{22C4CEF9-248A-BA4C-939C-84EC224182FA}" type="presParOf" srcId="{BBE44076-D7A2-2649-A1D1-04B75EE96E3D}" destId="{EB6E17EA-749E-5E47-A302-7A5F60A66C20}" srcOrd="1" destOrd="0" presId="urn:microsoft.com/office/officeart/2008/layout/LinedList"/>
    <dgm:cxn modelId="{359B1E2A-650D-304D-995B-5DA823F2C08D}" type="presParOf" srcId="{EB6E17EA-749E-5E47-A302-7A5F60A66C20}" destId="{6E7E5A35-12E2-C54F-95A6-8393B5233089}" srcOrd="0" destOrd="0" presId="urn:microsoft.com/office/officeart/2008/layout/LinedList"/>
    <dgm:cxn modelId="{F2377340-F21F-564F-9535-D6470E5313FE}" type="presParOf" srcId="{EB6E17EA-749E-5E47-A302-7A5F60A66C20}" destId="{F1BF66CE-BE24-D04C-A4F4-401B0ACEBDE7}" srcOrd="1" destOrd="0" presId="urn:microsoft.com/office/officeart/2008/layout/LinedList"/>
    <dgm:cxn modelId="{D99D15AA-2F85-4042-83BF-133F55AF9742}" type="presParOf" srcId="{EB6E17EA-749E-5E47-A302-7A5F60A66C20}" destId="{1C98ADBE-5844-9047-8F72-876F856B2F5A}" srcOrd="2" destOrd="0" presId="urn:microsoft.com/office/officeart/2008/layout/LinedList"/>
    <dgm:cxn modelId="{3A2087F8-EE9E-B841-95CC-6EAE418BC750}" type="presParOf" srcId="{1C98ADBE-5844-9047-8F72-876F856B2F5A}" destId="{011BEFB5-DBC2-9F4E-9185-C5DC609A93EC}" srcOrd="0" destOrd="0" presId="urn:microsoft.com/office/officeart/2008/layout/LinedList"/>
    <dgm:cxn modelId="{FCC6164A-1A4B-0940-AEA1-675A6E86DEF8}" type="presParOf" srcId="{011BEFB5-DBC2-9F4E-9185-C5DC609A93EC}" destId="{B1D6DA93-30E1-8C4B-A745-9A7E2AD37C4D}" srcOrd="0" destOrd="0" presId="urn:microsoft.com/office/officeart/2008/layout/LinedList"/>
    <dgm:cxn modelId="{BC37CC82-4331-2745-9B9D-C7A8D990BF99}" type="presParOf" srcId="{011BEFB5-DBC2-9F4E-9185-C5DC609A93EC}" destId="{E66DF54A-B2C7-4D48-AC87-6D7AEC3455A2}" srcOrd="1" destOrd="0" presId="urn:microsoft.com/office/officeart/2008/layout/LinedList"/>
    <dgm:cxn modelId="{C4138A38-0A83-E647-A95A-F8B77E8B8EF2}" type="presParOf" srcId="{011BEFB5-DBC2-9F4E-9185-C5DC609A93EC}" destId="{BBAF37EA-C884-7142-BA64-A132DB115E62}" srcOrd="2" destOrd="0" presId="urn:microsoft.com/office/officeart/2008/layout/LinedList"/>
    <dgm:cxn modelId="{F2600552-AAE2-2C4B-8238-9E4AF9EBE7B5}" type="presParOf" srcId="{BBE44076-D7A2-2649-A1D1-04B75EE96E3D}" destId="{05DD9A21-FBD9-0D4A-BED6-225875E8D355}" srcOrd="2" destOrd="0" presId="urn:microsoft.com/office/officeart/2008/layout/LinedList"/>
    <dgm:cxn modelId="{8FA5FB14-F2C4-274F-997E-FE861566A54F}" type="presParOf" srcId="{BBE44076-D7A2-2649-A1D1-04B75EE96E3D}" destId="{97C66190-1D9C-634B-8584-62FFFA782097}" srcOrd="3" destOrd="0" presId="urn:microsoft.com/office/officeart/2008/layout/LinedList"/>
    <dgm:cxn modelId="{B720A092-A7E6-E44C-A1C8-91447A6AC5A5}" type="presParOf" srcId="{BBE44076-D7A2-2649-A1D1-04B75EE96E3D}" destId="{77C3FCF8-531C-0242-976F-6CB67D960E39}" srcOrd="4" destOrd="0" presId="urn:microsoft.com/office/officeart/2008/layout/LinedList"/>
    <dgm:cxn modelId="{6A975AAA-16F8-FC47-8682-29B8E2599C06}" type="presParOf" srcId="{77C3FCF8-531C-0242-976F-6CB67D960E39}" destId="{147949DD-760F-C240-AEB4-49CE2E442F0A}" srcOrd="0" destOrd="0" presId="urn:microsoft.com/office/officeart/2008/layout/LinedList"/>
    <dgm:cxn modelId="{CF2A5C44-E857-3C4C-9357-DBBECA12CAC1}" type="presParOf" srcId="{77C3FCF8-531C-0242-976F-6CB67D960E39}" destId="{4609FA4D-502F-D640-B559-63A564EBAB5E}" srcOrd="1" destOrd="0" presId="urn:microsoft.com/office/officeart/2008/layout/LinedList"/>
    <dgm:cxn modelId="{F4C3D98E-6847-0446-96CE-31B2D7C9CADD}" type="presParOf" srcId="{77C3FCF8-531C-0242-976F-6CB67D960E39}" destId="{BA0915DA-98C5-C441-9E27-F865EDFA54F8}" srcOrd="2" destOrd="0" presId="urn:microsoft.com/office/officeart/2008/layout/LinedList"/>
    <dgm:cxn modelId="{031E5509-1F30-F144-AC0F-373A9F4F1DB8}" type="presParOf" srcId="{BA0915DA-98C5-C441-9E27-F865EDFA54F8}" destId="{867C36E8-627F-9546-A4BE-61927320A374}" srcOrd="0" destOrd="0" presId="urn:microsoft.com/office/officeart/2008/layout/LinedList"/>
    <dgm:cxn modelId="{59769D76-0ED3-0246-8D1A-3C43639DA346}" type="presParOf" srcId="{867C36E8-627F-9546-A4BE-61927320A374}" destId="{B4DFA903-09EB-B247-AF21-52DE8E1CB6C7}" srcOrd="0" destOrd="0" presId="urn:microsoft.com/office/officeart/2008/layout/LinedList"/>
    <dgm:cxn modelId="{42D5A9BD-B3B7-3942-9104-84E0C996EE86}" type="presParOf" srcId="{867C36E8-627F-9546-A4BE-61927320A374}" destId="{440825DE-B574-B147-BCE4-BA36A16DB986}" srcOrd="1" destOrd="0" presId="urn:microsoft.com/office/officeart/2008/layout/LinedList"/>
    <dgm:cxn modelId="{BB6E3443-C1E9-F44B-A8E9-5C0B80F02115}" type="presParOf" srcId="{867C36E8-627F-9546-A4BE-61927320A374}" destId="{BA5CDD76-E028-1544-B982-E82844418E2B}" srcOrd="2" destOrd="0" presId="urn:microsoft.com/office/officeart/2008/layout/LinedList"/>
    <dgm:cxn modelId="{7B2E09F4-7A93-534E-9261-9708E18A9F72}" type="presParOf" srcId="{BBE44076-D7A2-2649-A1D1-04B75EE96E3D}" destId="{450DF585-DDFB-CD43-B666-4E2C8075A018}" srcOrd="5" destOrd="0" presId="urn:microsoft.com/office/officeart/2008/layout/LinedList"/>
    <dgm:cxn modelId="{42BC0D0C-3173-AA4F-A368-76B5C457A199}" type="presParOf" srcId="{BBE44076-D7A2-2649-A1D1-04B75EE96E3D}" destId="{6895F895-F2A1-7C46-9DA9-AB5BFCB2818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CONN_OPEN_INIT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18F8D6AF-EEA5-C44E-95AD-CBD99DEE9478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[NONE, NONE]</a:t>
          </a:r>
        </a:p>
      </dgm:t>
    </dgm:pt>
    <dgm:pt modelId="{BF2418CB-CF5F-8C4B-96C4-F8B2FACAFB76}" type="parTrans" cxnId="{12ED05B9-2CDA-6048-97E5-BC8307A9B56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8492FDF-56CC-D447-9E60-B63104623772}" type="sibTrans" cxnId="{12ED05B9-2CDA-6048-97E5-BC8307A9B562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 NONE]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B3F574F-13AC-E249-B1E2-85E951E4E6A8}">
      <dgm:prSet phldrT="[Text]" custT="1"/>
      <dgm:spPr>
        <a:ln>
          <a:solidFill>
            <a:srgbClr val="EA8C6C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5ED2E6-123C-9A44-8A6E-E24E19E39394}" type="parTrans" cxnId="{3AA89C1E-2438-314B-AED4-F0CD5207531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CD3B8A6-1E94-DB43-82C3-C93465D825E6}" type="sibTrans" cxnId="{3AA89C1E-2438-314B-AED4-F0CD5207531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7008FA6D-FE9E-F349-AE85-25FEF72F8A34}" type="pres">
      <dgm:prSet presAssocID="{5B3F574F-13AC-E249-B1E2-85E951E4E6A8}" presName="node" presStyleLbl="node1" presStyleIdx="0" presStyleCnt="5">
        <dgm:presLayoutVars>
          <dgm:bulletEnabled val="1"/>
        </dgm:presLayoutVars>
      </dgm:prSet>
      <dgm:spPr/>
    </dgm:pt>
    <dgm:pt modelId="{C96CFB94-F825-D946-A7EE-F0D97982C5E6}" type="pres">
      <dgm:prSet presAssocID="{2CD3B8A6-1E94-DB43-82C3-C93465D825E6}" presName="sibTrans" presStyleLbl="sibTrans2D1" presStyleIdx="0" presStyleCnt="4"/>
      <dgm:spPr/>
    </dgm:pt>
    <dgm:pt modelId="{057B2966-58B6-A948-B4BD-5411973F1F85}" type="pres">
      <dgm:prSet presAssocID="{2CD3B8A6-1E94-DB43-82C3-C93465D825E6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DE186B8D-5B43-CF48-A99C-8FF23954DA03}" type="pres">
      <dgm:prSet presAssocID="{18F8D6AF-EEA5-C44E-95AD-CBD99DEE9478}" presName="node" presStyleLbl="node1" presStyleIdx="3" presStyleCnt="5">
        <dgm:presLayoutVars>
          <dgm:bulletEnabled val="1"/>
        </dgm:presLayoutVars>
      </dgm:prSet>
      <dgm:spPr/>
    </dgm:pt>
    <dgm:pt modelId="{209517B1-F755-F342-8D85-7756C11CBA62}" type="pres">
      <dgm:prSet presAssocID="{E8492FDF-56CC-D447-9E60-B63104623772}" presName="sibTrans" presStyleLbl="sibTrans2D1" presStyleIdx="3" presStyleCnt="4"/>
      <dgm:spPr/>
    </dgm:pt>
    <dgm:pt modelId="{AC71CA85-B80B-D842-88B2-54427C496815}" type="pres">
      <dgm:prSet presAssocID="{E8492FDF-56CC-D447-9E60-B63104623772}" presName="connectorText" presStyleLbl="sibTrans2D1" presStyleIdx="3" presStyleCnt="4"/>
      <dgm:spPr/>
    </dgm:pt>
    <dgm:pt modelId="{AA082EC1-5D81-D145-BE9D-804395A2048F}" type="pres">
      <dgm:prSet presAssocID="{7B087CCD-6FE1-F14A-82B3-B9B636127BAB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F5839513-F0F9-894C-BEA7-8080128D9EA8}" type="presOf" srcId="{E8492FDF-56CC-D447-9E60-B63104623772}" destId="{AC71CA85-B80B-D842-88B2-54427C496815}" srcOrd="1" destOrd="0" presId="urn:microsoft.com/office/officeart/2005/8/layout/process1"/>
    <dgm:cxn modelId="{3AA89C1E-2438-314B-AED4-F0CD5207531D}" srcId="{783E5B24-7112-CA4B-A136-E813A845BFC9}" destId="{5B3F574F-13AC-E249-B1E2-85E951E4E6A8}" srcOrd="0" destOrd="0" parTransId="{495ED2E6-123C-9A44-8A6E-E24E19E39394}" sibTransId="{2CD3B8A6-1E94-DB43-82C3-C93465D825E6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D51D0F45-DE3A-0C4B-BC70-622B55D4E93E}" type="presOf" srcId="{2CD3B8A6-1E94-DB43-82C3-C93465D825E6}" destId="{C96CFB94-F825-D946-A7EE-F0D97982C5E6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E5F89E53-02DA-1645-B405-5EEA8981DD63}" type="presOf" srcId="{18F8D6AF-EEA5-C44E-95AD-CBD99DEE9478}" destId="{DE186B8D-5B43-CF48-A99C-8FF23954DA03}" srcOrd="0" destOrd="0" presId="urn:microsoft.com/office/officeart/2005/8/layout/process1"/>
    <dgm:cxn modelId="{1E474974-EA7F-9D49-844C-C89026552B9A}" srcId="{783E5B24-7112-CA4B-A136-E813A845BFC9}" destId="{7B087CCD-6FE1-F14A-82B3-B9B636127BAB}" srcOrd="4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2B5AD48D-72D7-A14B-8F9D-65DC642F79E0}" type="presOf" srcId="{E8492FDF-56CC-D447-9E60-B63104623772}" destId="{209517B1-F755-F342-8D85-7756C11CBA62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12ED05B9-2CDA-6048-97E5-BC8307A9B562}" srcId="{783E5B24-7112-CA4B-A136-E813A845BFC9}" destId="{18F8D6AF-EEA5-C44E-95AD-CBD99DEE9478}" srcOrd="3" destOrd="0" parTransId="{BF2418CB-CF5F-8C4B-96C4-F8B2FACAFB76}" sibTransId="{E8492FDF-56CC-D447-9E60-B63104623772}"/>
    <dgm:cxn modelId="{B4BF8ABF-87F5-4B42-B4DB-62AFBC72ACC4}" type="presOf" srcId="{5B3F574F-13AC-E249-B1E2-85E951E4E6A8}" destId="{7008FA6D-FE9E-F349-AE85-25FEF72F8A34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5F2F09F3-BABC-1D46-8027-93D9B25F714E}" type="presOf" srcId="{2CD3B8A6-1E94-DB43-82C3-C93465D825E6}" destId="{057B2966-58B6-A948-B4BD-5411973F1F85}" srcOrd="1" destOrd="0" presId="urn:microsoft.com/office/officeart/2005/8/layout/process1"/>
    <dgm:cxn modelId="{367C7B2F-8403-F34C-BEF1-A11056C8429B}" type="presParOf" srcId="{E57037B3-419E-6D43-B688-B79AE4337220}" destId="{7008FA6D-FE9E-F349-AE85-25FEF72F8A34}" srcOrd="0" destOrd="0" presId="urn:microsoft.com/office/officeart/2005/8/layout/process1"/>
    <dgm:cxn modelId="{D34C6865-7C82-0C48-AF24-160D691C85C8}" type="presParOf" srcId="{E57037B3-419E-6D43-B688-B79AE4337220}" destId="{C96CFB94-F825-D946-A7EE-F0D97982C5E6}" srcOrd="1" destOrd="0" presId="urn:microsoft.com/office/officeart/2005/8/layout/process1"/>
    <dgm:cxn modelId="{3F4458BD-62E2-684F-A361-0628F9C473B1}" type="presParOf" srcId="{C96CFB94-F825-D946-A7EE-F0D97982C5E6}" destId="{057B2966-58B6-A948-B4BD-5411973F1F85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CB627FBB-536D-4F43-B4BC-3DF2F852F723}" type="presParOf" srcId="{E57037B3-419E-6D43-B688-B79AE4337220}" destId="{DE186B8D-5B43-CF48-A99C-8FF23954DA03}" srcOrd="6" destOrd="0" presId="urn:microsoft.com/office/officeart/2005/8/layout/process1"/>
    <dgm:cxn modelId="{B59EA59F-EA6B-E24F-AFFE-3F645777152F}" type="presParOf" srcId="{E57037B3-419E-6D43-B688-B79AE4337220}" destId="{209517B1-F755-F342-8D85-7756C11CBA62}" srcOrd="7" destOrd="0" presId="urn:microsoft.com/office/officeart/2005/8/layout/process1"/>
    <dgm:cxn modelId="{74D3890C-96A9-764E-9563-54B224667116}" type="presParOf" srcId="{209517B1-F755-F342-8D85-7756C11CBA62}" destId="{AC71CA85-B80B-D842-88B2-54427C496815}" srcOrd="0" destOrd="0" presId="urn:microsoft.com/office/officeart/2005/8/layout/process1"/>
    <dgm:cxn modelId="{1BA84F21-25F8-4C4C-A155-019F75A42431}" type="presParOf" srcId="{E57037B3-419E-6D43-B688-B79AE4337220}" destId="{AA082EC1-5D81-D145-BE9D-804395A2048F}" srcOrd="8" destOrd="0" presId="urn:microsoft.com/office/officeart/2005/8/layout/process1"/>
  </dgm:cxnLst>
  <dgm:bg/>
  <dgm:whole>
    <a:ln>
      <a:noFill/>
      <a:prstDash val="sysDash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CONN_OPEN_TRY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NONE]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B050"/>
          </a:solidFill>
        </a:ln>
      </dgm:spPr>
      <dgm:t>
        <a:bodyPr/>
        <a:lstStyle/>
        <a:p>
          <a:r>
            <a:rPr lang="en-US" sz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132727C-7802-814C-81F3-C357F54A1D3E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gm:t>
    </dgm:pt>
    <dgm:pt modelId="{05E8515B-87A7-D34F-A0CF-EBC73991F101}" type="par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AC636DC-D532-864D-A3C9-A8586FBCE781}" type="sib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68CB44A-0472-D740-B9C7-B8224C85C85D}">
      <dgm:prSet phldrT="[Text]" custT="1"/>
      <dgm:spPr>
        <a:ln>
          <a:solidFill>
            <a:srgbClr val="FFFF00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E51E769-A354-F244-952A-FB2925810E5E}" type="parTrans" cxnId="{4B6F02ED-1733-B246-9038-DD05776AD03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7FA79E-B71B-EB4C-9A9C-6569B59DDE19}" type="sibTrans" cxnId="{4B6F02ED-1733-B246-9038-DD05776AD03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8EEE40CC-3CC0-2C4F-B497-F723C348885D}" type="pres">
      <dgm:prSet presAssocID="{F68CB44A-0472-D740-B9C7-B8224C85C85D}" presName="node" presStyleLbl="node1" presStyleIdx="0" presStyleCnt="5">
        <dgm:presLayoutVars>
          <dgm:bulletEnabled val="1"/>
        </dgm:presLayoutVars>
      </dgm:prSet>
      <dgm:spPr/>
    </dgm:pt>
    <dgm:pt modelId="{8C16979E-F872-DA43-8A38-D4ED55485256}" type="pres">
      <dgm:prSet presAssocID="{097FA79E-B71B-EB4C-9A9C-6569B59DDE19}" presName="sibTrans" presStyleLbl="sibTrans2D1" presStyleIdx="0" presStyleCnt="4"/>
      <dgm:spPr/>
    </dgm:pt>
    <dgm:pt modelId="{9F7EFDA4-FB1B-0349-B79E-FBD28C5AB41B}" type="pres">
      <dgm:prSet presAssocID="{097FA79E-B71B-EB4C-9A9C-6569B59DDE19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AA082EC1-5D81-D145-BE9D-804395A2048F}" type="pres">
      <dgm:prSet presAssocID="{7B087CCD-6FE1-F14A-82B3-B9B636127BAB}" presName="node" presStyleLbl="node1" presStyleIdx="3" presStyleCnt="5">
        <dgm:presLayoutVars>
          <dgm:bulletEnabled val="1"/>
        </dgm:presLayoutVars>
      </dgm:prSet>
      <dgm:spPr/>
    </dgm:pt>
    <dgm:pt modelId="{501F2B77-06E6-D24A-A2B8-450A221522CA}" type="pres">
      <dgm:prSet presAssocID="{943D9A92-C487-6D4C-8B44-780F0A729939}" presName="sibTrans" presStyleLbl="sibTrans2D1" presStyleIdx="3" presStyleCnt="4"/>
      <dgm:spPr/>
    </dgm:pt>
    <dgm:pt modelId="{AC786732-0278-0244-9084-450396DB269C}" type="pres">
      <dgm:prSet presAssocID="{943D9A92-C487-6D4C-8B44-780F0A729939}" presName="connectorText" presStyleLbl="sibTrans2D1" presStyleIdx="3" presStyleCnt="4"/>
      <dgm:spPr/>
    </dgm:pt>
    <dgm:pt modelId="{3AC2C50F-DC65-634C-BBCD-14613CBDE597}" type="pres">
      <dgm:prSet presAssocID="{C132727C-7802-814C-81F3-C357F54A1D3E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BE1EF3C-D666-904B-9FF1-60CBC61DEB2E}" type="presOf" srcId="{097FA79E-B71B-EB4C-9A9C-6569B59DDE19}" destId="{9F7EFDA4-FB1B-0349-B79E-FBD28C5AB41B}" srcOrd="1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D6E7C647-F21E-C243-B9D4-67F716477042}" srcId="{783E5B24-7112-CA4B-A136-E813A845BFC9}" destId="{C132727C-7802-814C-81F3-C357F54A1D3E}" srcOrd="4" destOrd="0" parTransId="{05E8515B-87A7-D34F-A0CF-EBC73991F101}" sibTransId="{2AC636DC-D532-864D-A3C9-A8586FBCE781}"/>
    <dgm:cxn modelId="{9E93094B-504D-1E48-8943-7B620E57D6BC}" type="presOf" srcId="{C132727C-7802-814C-81F3-C357F54A1D3E}" destId="{3AC2C50F-DC65-634C-BBCD-14613CBDE597}" srcOrd="0" destOrd="0" presId="urn:microsoft.com/office/officeart/2005/8/layout/process1"/>
    <dgm:cxn modelId="{1E474974-EA7F-9D49-844C-C89026552B9A}" srcId="{783E5B24-7112-CA4B-A136-E813A845BFC9}" destId="{7B087CCD-6FE1-F14A-82B3-B9B636127BAB}" srcOrd="3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D0B15A89-633E-684F-92CC-5D99814B8A0E}" type="presOf" srcId="{943D9A92-C487-6D4C-8B44-780F0A729939}" destId="{501F2B77-06E6-D24A-A2B8-450A221522CA}" srcOrd="0" destOrd="0" presId="urn:microsoft.com/office/officeart/2005/8/layout/process1"/>
    <dgm:cxn modelId="{B2F6DA96-64E1-9B49-8997-18C2C30CCE70}" type="presOf" srcId="{097FA79E-B71B-EB4C-9A9C-6569B59DDE19}" destId="{8C16979E-F872-DA43-8A38-D4ED55485256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BBD708B7-8866-204C-ADB9-EA0131350E0A}" type="presOf" srcId="{F68CB44A-0472-D740-B9C7-B8224C85C85D}" destId="{8EEE40CC-3CC0-2C4F-B497-F723C348885D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E4489AD9-2093-1845-A0BC-ED522C82DE20}" type="presOf" srcId="{943D9A92-C487-6D4C-8B44-780F0A729939}" destId="{AC786732-0278-0244-9084-450396DB269C}" srcOrd="1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4B6F02ED-1733-B246-9038-DD05776AD03D}" srcId="{783E5B24-7112-CA4B-A136-E813A845BFC9}" destId="{F68CB44A-0472-D740-B9C7-B8224C85C85D}" srcOrd="0" destOrd="0" parTransId="{0E51E769-A354-F244-952A-FB2925810E5E}" sibTransId="{097FA79E-B71B-EB4C-9A9C-6569B59DDE19}"/>
    <dgm:cxn modelId="{A716AD35-82B1-FC42-9EC2-8969F84337CF}" type="presParOf" srcId="{E57037B3-419E-6D43-B688-B79AE4337220}" destId="{8EEE40CC-3CC0-2C4F-B497-F723C348885D}" srcOrd="0" destOrd="0" presId="urn:microsoft.com/office/officeart/2005/8/layout/process1"/>
    <dgm:cxn modelId="{06894D07-8E75-7149-841A-B353A7EDEFED}" type="presParOf" srcId="{E57037B3-419E-6D43-B688-B79AE4337220}" destId="{8C16979E-F872-DA43-8A38-D4ED55485256}" srcOrd="1" destOrd="0" presId="urn:microsoft.com/office/officeart/2005/8/layout/process1"/>
    <dgm:cxn modelId="{9627A180-3276-4C43-A238-6467B7B2C843}" type="presParOf" srcId="{8C16979E-F872-DA43-8A38-D4ED55485256}" destId="{9F7EFDA4-FB1B-0349-B79E-FBD28C5AB41B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1BA84F21-25F8-4C4C-A155-019F75A42431}" type="presParOf" srcId="{E57037B3-419E-6D43-B688-B79AE4337220}" destId="{AA082EC1-5D81-D145-BE9D-804395A2048F}" srcOrd="6" destOrd="0" presId="urn:microsoft.com/office/officeart/2005/8/layout/process1"/>
    <dgm:cxn modelId="{C0C19A10-5625-D54D-AA88-DC245D017893}" type="presParOf" srcId="{E57037B3-419E-6D43-B688-B79AE4337220}" destId="{501F2B77-06E6-D24A-A2B8-450A221522CA}" srcOrd="7" destOrd="0" presId="urn:microsoft.com/office/officeart/2005/8/layout/process1"/>
    <dgm:cxn modelId="{6BDCC814-AB85-C042-860C-97418695F91D}" type="presParOf" srcId="{501F2B77-06E6-D24A-A2B8-450A221522CA}" destId="{AC786732-0278-0244-9084-450396DB269C}" srcOrd="0" destOrd="0" presId="urn:microsoft.com/office/officeart/2005/8/layout/process1"/>
    <dgm:cxn modelId="{7135BE40-61D8-3B4C-933E-32B08B47F881}" type="presParOf" srcId="{E57037B3-419E-6D43-B688-B79AE4337220}" destId="{3AC2C50F-DC65-634C-BBCD-14613CBDE5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3E5B24-7112-CA4B-A136-E813A845BFC9}" type="doc">
      <dgm:prSet loTypeId="urn:microsoft.com/office/officeart/2005/8/layout/process1" loCatId="list" qsTypeId="urn:microsoft.com/office/officeart/2005/8/quickstyle/simple1" qsCatId="simple" csTypeId="urn:microsoft.com/office/officeart/2005/8/colors/accent0_3" csCatId="mainScheme" phldr="1"/>
      <dgm:spPr/>
    </dgm:pt>
    <dgm:pt modelId="{957FEF70-0135-5C40-87F1-6CFB598D473C}">
      <dgm:prSet phldrT="[Text]" custT="1"/>
      <dgm:spPr>
        <a:ln>
          <a:solidFill>
            <a:schemeClr val="tx1"/>
          </a:solidFill>
          <a:prstDash val="lg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CONN_OPEN_ACK</a:t>
          </a:r>
        </a:p>
      </dgm:t>
    </dgm:pt>
    <dgm:pt modelId="{FAF4868B-2F28-8940-A5BF-E9260DA13CB8}" type="parTrans" cxnId="{0984F90F-950D-2548-8E4D-711E4CA9C860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491C4F7F-F38A-154A-8BC0-C779E48CF444}" type="sibTrans" cxnId="{0984F90F-950D-2548-8E4D-711E4CA9C860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7B087CCD-6FE1-F14A-82B3-B9B636127BAB}">
      <dgm:prSet phldrT="[Text]" custT="1"/>
      <dgm:spPr>
        <a:ln>
          <a:solidFill>
            <a:schemeClr val="tx1"/>
          </a:solidFill>
          <a:prstDash val="sysDash"/>
        </a:ln>
      </dgm:spPr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gm:t>
    </dgm:pt>
    <dgm:pt modelId="{EF0F3D27-1866-3B4F-A38E-A4FA8B89E697}" type="parTrans" cxnId="{1E474974-EA7F-9D49-844C-C89026552B9A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43D9A92-C487-6D4C-8B44-780F0A729939}" type="sibTrans" cxnId="{1E474974-EA7F-9D49-844C-C89026552B9A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79BF23-8C32-3946-B8A2-787EA7A8A976}">
      <dgm:prSet phldrT="[Text]" custT="1"/>
      <dgm:spPr>
        <a:ln>
          <a:solidFill>
            <a:srgbClr val="0070C0"/>
          </a:solidFill>
        </a:ln>
      </dgm:spPr>
      <dgm:t>
        <a:bodyPr/>
        <a:lstStyle/>
        <a:p>
          <a:r>
            <a:rPr lang="en-US" sz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gm:t>
    </dgm:pt>
    <dgm:pt modelId="{68380630-811B-254D-A0FB-EE3A11A4B300}" type="parTrans" cxnId="{5D15A246-28FB-5441-93BC-9EB24B8D5683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EF58DC-1FB0-CF46-8915-E9944F08F8FF}" type="sibTrans" cxnId="{5D15A246-28FB-5441-93BC-9EB24B8D5683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132727C-7802-814C-81F3-C357F54A1D3E}">
      <dgm:prSet phldrT="[Text]" custT="1"/>
      <dgm:spPr/>
      <dgm:t>
        <a:bodyPr/>
        <a:lstStyle/>
        <a:p>
          <a:r>
            <a:rPr lang="en-US" sz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gm:t>
    </dgm:pt>
    <dgm:pt modelId="{05E8515B-87A7-D34F-A0CF-EBC73991F101}" type="par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AC636DC-D532-864D-A3C9-A8586FBCE781}" type="sibTrans" cxnId="{D6E7C647-F21E-C243-B9D4-67F716477042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68CB44A-0472-D740-B9C7-B8224C85C85D}">
      <dgm:prSet phldrT="[Text]" custT="1"/>
      <dgm:spPr>
        <a:ln>
          <a:solidFill>
            <a:srgbClr val="FFFF00"/>
          </a:solidFill>
        </a:ln>
      </dgm:spPr>
      <dgm:t>
        <a:bodyPr/>
        <a:lstStyle/>
        <a:p>
          <a:endParaRPr lang="en-US" sz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E51E769-A354-F244-952A-FB2925810E5E}" type="parTrans" cxnId="{4B6F02ED-1733-B246-9038-DD05776AD03D}">
      <dgm:prSet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97FA79E-B71B-EB4C-9A9C-6569B59DDE19}" type="sibTrans" cxnId="{4B6F02ED-1733-B246-9038-DD05776AD03D}">
      <dgm:prSet custT="1"/>
      <dgm:spPr/>
      <dgm:t>
        <a:bodyPr/>
        <a:lstStyle/>
        <a:p>
          <a:endParaRPr lang="en-US" sz="12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57037B3-419E-6D43-B688-B79AE4337220}" type="pres">
      <dgm:prSet presAssocID="{783E5B24-7112-CA4B-A136-E813A845BFC9}" presName="Name0" presStyleCnt="0">
        <dgm:presLayoutVars>
          <dgm:dir/>
          <dgm:resizeHandles val="exact"/>
        </dgm:presLayoutVars>
      </dgm:prSet>
      <dgm:spPr/>
    </dgm:pt>
    <dgm:pt modelId="{8EEE40CC-3CC0-2C4F-B497-F723C348885D}" type="pres">
      <dgm:prSet presAssocID="{F68CB44A-0472-D740-B9C7-B8224C85C85D}" presName="node" presStyleLbl="node1" presStyleIdx="0" presStyleCnt="5">
        <dgm:presLayoutVars>
          <dgm:bulletEnabled val="1"/>
        </dgm:presLayoutVars>
      </dgm:prSet>
      <dgm:spPr/>
    </dgm:pt>
    <dgm:pt modelId="{8C16979E-F872-DA43-8A38-D4ED55485256}" type="pres">
      <dgm:prSet presAssocID="{097FA79E-B71B-EB4C-9A9C-6569B59DDE19}" presName="sibTrans" presStyleLbl="sibTrans2D1" presStyleIdx="0" presStyleCnt="4"/>
      <dgm:spPr/>
    </dgm:pt>
    <dgm:pt modelId="{9F7EFDA4-FB1B-0349-B79E-FBD28C5AB41B}" type="pres">
      <dgm:prSet presAssocID="{097FA79E-B71B-EB4C-9A9C-6569B59DDE19}" presName="connectorText" presStyleLbl="sibTrans2D1" presStyleIdx="0" presStyleCnt="4"/>
      <dgm:spPr/>
    </dgm:pt>
    <dgm:pt modelId="{D824CEFE-7342-AF45-9839-6E85B36AE027}" type="pres">
      <dgm:prSet presAssocID="{957FEF70-0135-5C40-87F1-6CFB598D473C}" presName="node" presStyleLbl="node1" presStyleIdx="1" presStyleCnt="5">
        <dgm:presLayoutVars>
          <dgm:bulletEnabled val="1"/>
        </dgm:presLayoutVars>
      </dgm:prSet>
      <dgm:spPr/>
    </dgm:pt>
    <dgm:pt modelId="{27EC6FA7-3E66-BA4C-9D3E-DA00F1AD2716}" type="pres">
      <dgm:prSet presAssocID="{491C4F7F-F38A-154A-8BC0-C779E48CF444}" presName="sibTrans" presStyleLbl="sibTrans2D1" presStyleIdx="1" presStyleCnt="4"/>
      <dgm:spPr/>
    </dgm:pt>
    <dgm:pt modelId="{73311B70-0814-A54B-A8F0-C7A644A9C0F2}" type="pres">
      <dgm:prSet presAssocID="{491C4F7F-F38A-154A-8BC0-C779E48CF444}" presName="connectorText" presStyleLbl="sibTrans2D1" presStyleIdx="1" presStyleCnt="4"/>
      <dgm:spPr/>
    </dgm:pt>
    <dgm:pt modelId="{7877EB22-EE48-5C47-BD94-F83AFDE206BA}" type="pres">
      <dgm:prSet presAssocID="{E179BF23-8C32-3946-B8A2-787EA7A8A976}" presName="node" presStyleLbl="node1" presStyleIdx="2" presStyleCnt="5">
        <dgm:presLayoutVars>
          <dgm:bulletEnabled val="1"/>
        </dgm:presLayoutVars>
      </dgm:prSet>
      <dgm:spPr/>
    </dgm:pt>
    <dgm:pt modelId="{CBC726B2-3EA0-F543-BA13-E595F0E47293}" type="pres">
      <dgm:prSet presAssocID="{09EF58DC-1FB0-CF46-8915-E9944F08F8FF}" presName="sibTrans" presStyleLbl="sibTrans2D1" presStyleIdx="2" presStyleCnt="4"/>
      <dgm:spPr/>
    </dgm:pt>
    <dgm:pt modelId="{A98DD69C-A446-E44A-B071-DD178B7E48DD}" type="pres">
      <dgm:prSet presAssocID="{09EF58DC-1FB0-CF46-8915-E9944F08F8FF}" presName="connectorText" presStyleLbl="sibTrans2D1" presStyleIdx="2" presStyleCnt="4"/>
      <dgm:spPr/>
    </dgm:pt>
    <dgm:pt modelId="{AA082EC1-5D81-D145-BE9D-804395A2048F}" type="pres">
      <dgm:prSet presAssocID="{7B087CCD-6FE1-F14A-82B3-B9B636127BAB}" presName="node" presStyleLbl="node1" presStyleIdx="3" presStyleCnt="5">
        <dgm:presLayoutVars>
          <dgm:bulletEnabled val="1"/>
        </dgm:presLayoutVars>
      </dgm:prSet>
      <dgm:spPr/>
    </dgm:pt>
    <dgm:pt modelId="{501F2B77-06E6-D24A-A2B8-450A221522CA}" type="pres">
      <dgm:prSet presAssocID="{943D9A92-C487-6D4C-8B44-780F0A729939}" presName="sibTrans" presStyleLbl="sibTrans2D1" presStyleIdx="3" presStyleCnt="4"/>
      <dgm:spPr/>
    </dgm:pt>
    <dgm:pt modelId="{AC786732-0278-0244-9084-450396DB269C}" type="pres">
      <dgm:prSet presAssocID="{943D9A92-C487-6D4C-8B44-780F0A729939}" presName="connectorText" presStyleLbl="sibTrans2D1" presStyleIdx="3" presStyleCnt="4"/>
      <dgm:spPr/>
    </dgm:pt>
    <dgm:pt modelId="{3AC2C50F-DC65-634C-BBCD-14613CBDE597}" type="pres">
      <dgm:prSet presAssocID="{C132727C-7802-814C-81F3-C357F54A1D3E}" presName="node" presStyleLbl="node1" presStyleIdx="4" presStyleCnt="5">
        <dgm:presLayoutVars>
          <dgm:bulletEnabled val="1"/>
        </dgm:presLayoutVars>
      </dgm:prSet>
      <dgm:spPr/>
    </dgm:pt>
  </dgm:ptLst>
  <dgm:cxnLst>
    <dgm:cxn modelId="{0984F90F-950D-2548-8E4D-711E4CA9C860}" srcId="{783E5B24-7112-CA4B-A136-E813A845BFC9}" destId="{957FEF70-0135-5C40-87F1-6CFB598D473C}" srcOrd="1" destOrd="0" parTransId="{FAF4868B-2F28-8940-A5BF-E9260DA13CB8}" sibTransId="{491C4F7F-F38A-154A-8BC0-C779E48CF444}"/>
    <dgm:cxn modelId="{6BC48A25-FDE2-5A45-B261-390D3380D749}" type="presOf" srcId="{491C4F7F-F38A-154A-8BC0-C779E48CF444}" destId="{27EC6FA7-3E66-BA4C-9D3E-DA00F1AD2716}" srcOrd="0" destOrd="0" presId="urn:microsoft.com/office/officeart/2005/8/layout/process1"/>
    <dgm:cxn modelId="{2BE1EF3C-D666-904B-9FF1-60CBC61DEB2E}" type="presOf" srcId="{097FA79E-B71B-EB4C-9A9C-6569B59DDE19}" destId="{9F7EFDA4-FB1B-0349-B79E-FBD28C5AB41B}" srcOrd="1" destOrd="0" presId="urn:microsoft.com/office/officeart/2005/8/layout/process1"/>
    <dgm:cxn modelId="{224B2F3D-5F36-C848-BFAE-E89066C45986}" type="presOf" srcId="{09EF58DC-1FB0-CF46-8915-E9944F08F8FF}" destId="{CBC726B2-3EA0-F543-BA13-E595F0E47293}" srcOrd="0" destOrd="0" presId="urn:microsoft.com/office/officeart/2005/8/layout/process1"/>
    <dgm:cxn modelId="{5D15A246-28FB-5441-93BC-9EB24B8D5683}" srcId="{783E5B24-7112-CA4B-A136-E813A845BFC9}" destId="{E179BF23-8C32-3946-B8A2-787EA7A8A976}" srcOrd="2" destOrd="0" parTransId="{68380630-811B-254D-A0FB-EE3A11A4B300}" sibTransId="{09EF58DC-1FB0-CF46-8915-E9944F08F8FF}"/>
    <dgm:cxn modelId="{D6E7C647-F21E-C243-B9D4-67F716477042}" srcId="{783E5B24-7112-CA4B-A136-E813A845BFC9}" destId="{C132727C-7802-814C-81F3-C357F54A1D3E}" srcOrd="4" destOrd="0" parTransId="{05E8515B-87A7-D34F-A0CF-EBC73991F101}" sibTransId="{2AC636DC-D532-864D-A3C9-A8586FBCE781}"/>
    <dgm:cxn modelId="{9E93094B-504D-1E48-8943-7B620E57D6BC}" type="presOf" srcId="{C132727C-7802-814C-81F3-C357F54A1D3E}" destId="{3AC2C50F-DC65-634C-BBCD-14613CBDE597}" srcOrd="0" destOrd="0" presId="urn:microsoft.com/office/officeart/2005/8/layout/process1"/>
    <dgm:cxn modelId="{1E474974-EA7F-9D49-844C-C89026552B9A}" srcId="{783E5B24-7112-CA4B-A136-E813A845BFC9}" destId="{7B087CCD-6FE1-F14A-82B3-B9B636127BAB}" srcOrd="3" destOrd="0" parTransId="{EF0F3D27-1866-3B4F-A38E-A4FA8B89E697}" sibTransId="{943D9A92-C487-6D4C-8B44-780F0A729939}"/>
    <dgm:cxn modelId="{0DB96E7B-C409-0E44-B868-DD71D7706499}" type="presOf" srcId="{09EF58DC-1FB0-CF46-8915-E9944F08F8FF}" destId="{A98DD69C-A446-E44A-B071-DD178B7E48DD}" srcOrd="1" destOrd="0" presId="urn:microsoft.com/office/officeart/2005/8/layout/process1"/>
    <dgm:cxn modelId="{D0B15A89-633E-684F-92CC-5D99814B8A0E}" type="presOf" srcId="{943D9A92-C487-6D4C-8B44-780F0A729939}" destId="{501F2B77-06E6-D24A-A2B8-450A221522CA}" srcOrd="0" destOrd="0" presId="urn:microsoft.com/office/officeart/2005/8/layout/process1"/>
    <dgm:cxn modelId="{B2F6DA96-64E1-9B49-8997-18C2C30CCE70}" type="presOf" srcId="{097FA79E-B71B-EB4C-9A9C-6569B59DDE19}" destId="{8C16979E-F872-DA43-8A38-D4ED55485256}" srcOrd="0" destOrd="0" presId="urn:microsoft.com/office/officeart/2005/8/layout/process1"/>
    <dgm:cxn modelId="{67DE9B98-7D5B-0944-916C-DA2EF7C94AD6}" type="presOf" srcId="{E179BF23-8C32-3946-B8A2-787EA7A8A976}" destId="{7877EB22-EE48-5C47-BD94-F83AFDE206BA}" srcOrd="0" destOrd="0" presId="urn:microsoft.com/office/officeart/2005/8/layout/process1"/>
    <dgm:cxn modelId="{BBC8BB99-DACD-1047-BDA5-4F4361BB085E}" type="presOf" srcId="{491C4F7F-F38A-154A-8BC0-C779E48CF444}" destId="{73311B70-0814-A54B-A8F0-C7A644A9C0F2}" srcOrd="1" destOrd="0" presId="urn:microsoft.com/office/officeart/2005/8/layout/process1"/>
    <dgm:cxn modelId="{82D6F49D-0C58-8A49-ABAB-397E901AD640}" type="presOf" srcId="{783E5B24-7112-CA4B-A136-E813A845BFC9}" destId="{E57037B3-419E-6D43-B688-B79AE4337220}" srcOrd="0" destOrd="0" presId="urn:microsoft.com/office/officeart/2005/8/layout/process1"/>
    <dgm:cxn modelId="{BBD708B7-8866-204C-ADB9-EA0131350E0A}" type="presOf" srcId="{F68CB44A-0472-D740-B9C7-B8224C85C85D}" destId="{8EEE40CC-3CC0-2C4F-B497-F723C348885D}" srcOrd="0" destOrd="0" presId="urn:microsoft.com/office/officeart/2005/8/layout/process1"/>
    <dgm:cxn modelId="{681970D5-C771-884C-8F56-8828A693EA8E}" type="presOf" srcId="{957FEF70-0135-5C40-87F1-6CFB598D473C}" destId="{D824CEFE-7342-AF45-9839-6E85B36AE027}" srcOrd="0" destOrd="0" presId="urn:microsoft.com/office/officeart/2005/8/layout/process1"/>
    <dgm:cxn modelId="{E4489AD9-2093-1845-A0BC-ED522C82DE20}" type="presOf" srcId="{943D9A92-C487-6D4C-8B44-780F0A729939}" destId="{AC786732-0278-0244-9084-450396DB269C}" srcOrd="1" destOrd="0" presId="urn:microsoft.com/office/officeart/2005/8/layout/process1"/>
    <dgm:cxn modelId="{3C30D5E0-C3C0-4F47-A0BC-CBD8730AFCB1}" type="presOf" srcId="{7B087CCD-6FE1-F14A-82B3-B9B636127BAB}" destId="{AA082EC1-5D81-D145-BE9D-804395A2048F}" srcOrd="0" destOrd="0" presId="urn:microsoft.com/office/officeart/2005/8/layout/process1"/>
    <dgm:cxn modelId="{4B6F02ED-1733-B246-9038-DD05776AD03D}" srcId="{783E5B24-7112-CA4B-A136-E813A845BFC9}" destId="{F68CB44A-0472-D740-B9C7-B8224C85C85D}" srcOrd="0" destOrd="0" parTransId="{0E51E769-A354-F244-952A-FB2925810E5E}" sibTransId="{097FA79E-B71B-EB4C-9A9C-6569B59DDE19}"/>
    <dgm:cxn modelId="{A716AD35-82B1-FC42-9EC2-8969F84337CF}" type="presParOf" srcId="{E57037B3-419E-6D43-B688-B79AE4337220}" destId="{8EEE40CC-3CC0-2C4F-B497-F723C348885D}" srcOrd="0" destOrd="0" presId="urn:microsoft.com/office/officeart/2005/8/layout/process1"/>
    <dgm:cxn modelId="{06894D07-8E75-7149-841A-B353A7EDEFED}" type="presParOf" srcId="{E57037B3-419E-6D43-B688-B79AE4337220}" destId="{8C16979E-F872-DA43-8A38-D4ED55485256}" srcOrd="1" destOrd="0" presId="urn:microsoft.com/office/officeart/2005/8/layout/process1"/>
    <dgm:cxn modelId="{9627A180-3276-4C43-A238-6467B7B2C843}" type="presParOf" srcId="{8C16979E-F872-DA43-8A38-D4ED55485256}" destId="{9F7EFDA4-FB1B-0349-B79E-FBD28C5AB41B}" srcOrd="0" destOrd="0" presId="urn:microsoft.com/office/officeart/2005/8/layout/process1"/>
    <dgm:cxn modelId="{6ADD569B-7660-3647-8390-BBE5DA72D193}" type="presParOf" srcId="{E57037B3-419E-6D43-B688-B79AE4337220}" destId="{D824CEFE-7342-AF45-9839-6E85B36AE027}" srcOrd="2" destOrd="0" presId="urn:microsoft.com/office/officeart/2005/8/layout/process1"/>
    <dgm:cxn modelId="{08D0D3CE-F35A-EB40-B2F8-F39E4B4E4E06}" type="presParOf" srcId="{E57037B3-419E-6D43-B688-B79AE4337220}" destId="{27EC6FA7-3E66-BA4C-9D3E-DA00F1AD2716}" srcOrd="3" destOrd="0" presId="urn:microsoft.com/office/officeart/2005/8/layout/process1"/>
    <dgm:cxn modelId="{B3359110-D34B-B045-8EC3-1546032A33F0}" type="presParOf" srcId="{27EC6FA7-3E66-BA4C-9D3E-DA00F1AD2716}" destId="{73311B70-0814-A54B-A8F0-C7A644A9C0F2}" srcOrd="0" destOrd="0" presId="urn:microsoft.com/office/officeart/2005/8/layout/process1"/>
    <dgm:cxn modelId="{02C7AC29-567A-1241-82BD-F1CC8FE58DB7}" type="presParOf" srcId="{E57037B3-419E-6D43-B688-B79AE4337220}" destId="{7877EB22-EE48-5C47-BD94-F83AFDE206BA}" srcOrd="4" destOrd="0" presId="urn:microsoft.com/office/officeart/2005/8/layout/process1"/>
    <dgm:cxn modelId="{32969FBA-3206-4241-B496-6619EDA5B8D9}" type="presParOf" srcId="{E57037B3-419E-6D43-B688-B79AE4337220}" destId="{CBC726B2-3EA0-F543-BA13-E595F0E47293}" srcOrd="5" destOrd="0" presId="urn:microsoft.com/office/officeart/2005/8/layout/process1"/>
    <dgm:cxn modelId="{7DB9FD8A-368E-AB4A-8ECE-E64283F95AA3}" type="presParOf" srcId="{CBC726B2-3EA0-F543-BA13-E595F0E47293}" destId="{A98DD69C-A446-E44A-B071-DD178B7E48DD}" srcOrd="0" destOrd="0" presId="urn:microsoft.com/office/officeart/2005/8/layout/process1"/>
    <dgm:cxn modelId="{1BA84F21-25F8-4C4C-A155-019F75A42431}" type="presParOf" srcId="{E57037B3-419E-6D43-B688-B79AE4337220}" destId="{AA082EC1-5D81-D145-BE9D-804395A2048F}" srcOrd="6" destOrd="0" presId="urn:microsoft.com/office/officeart/2005/8/layout/process1"/>
    <dgm:cxn modelId="{C0C19A10-5625-D54D-AA88-DC245D017893}" type="presParOf" srcId="{E57037B3-419E-6D43-B688-B79AE4337220}" destId="{501F2B77-06E6-D24A-A2B8-450A221522CA}" srcOrd="7" destOrd="0" presId="urn:microsoft.com/office/officeart/2005/8/layout/process1"/>
    <dgm:cxn modelId="{6BDCC814-AB85-C042-860C-97418695F91D}" type="presParOf" srcId="{501F2B77-06E6-D24A-A2B8-450A221522CA}" destId="{AC786732-0278-0244-9084-450396DB269C}" srcOrd="0" destOrd="0" presId="urn:microsoft.com/office/officeart/2005/8/layout/process1"/>
    <dgm:cxn modelId="{7135BE40-61D8-3B4C-933E-32B08B47F881}" type="presParOf" srcId="{E57037B3-419E-6D43-B688-B79AE4337220}" destId="{3AC2C50F-DC65-634C-BBCD-14613CBDE5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9CF29-B551-E242-9853-EF602D4A5721}">
      <dsp:nvSpPr>
        <dsp:cNvPr id="0" name=""/>
        <dsp:cNvSpPr/>
      </dsp:nvSpPr>
      <dsp:spPr>
        <a:xfrm>
          <a:off x="0" y="1668"/>
          <a:ext cx="6412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A3E4E-9B53-364D-9E8B-39FD5290CB0C}">
      <dsp:nvSpPr>
        <dsp:cNvPr id="0" name=""/>
        <dsp:cNvSpPr/>
      </dsp:nvSpPr>
      <dsp:spPr>
        <a:xfrm>
          <a:off x="0" y="1668"/>
          <a:ext cx="6412333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 err="1">
              <a:solidFill>
                <a:srgbClr val="00FEFF"/>
              </a:solidFill>
            </a:rPr>
            <a:t>T</a:t>
          </a:r>
          <a:r>
            <a:rPr lang="pt-BR" sz="5200" kern="1200" dirty="0" err="1"/>
            <a:t>ransport</a:t>
          </a:r>
          <a:endParaRPr lang="en-CA" sz="5200" kern="1200" dirty="0"/>
        </a:p>
      </dsp:txBody>
      <dsp:txXfrm>
        <a:off x="0" y="1668"/>
        <a:ext cx="6412333" cy="1137661"/>
      </dsp:txXfrm>
    </dsp:sp>
    <dsp:sp modelId="{11B54F9E-82FD-A045-8393-3CC2A4E6A3C2}">
      <dsp:nvSpPr>
        <dsp:cNvPr id="0" name=""/>
        <dsp:cNvSpPr/>
      </dsp:nvSpPr>
      <dsp:spPr>
        <a:xfrm>
          <a:off x="0" y="1139329"/>
          <a:ext cx="6412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767D7-2B2E-2148-9394-8C5B5A8ADD0B}">
      <dsp:nvSpPr>
        <dsp:cNvPr id="0" name=""/>
        <dsp:cNvSpPr/>
      </dsp:nvSpPr>
      <dsp:spPr>
        <a:xfrm>
          <a:off x="0" y="1139329"/>
          <a:ext cx="6412333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 err="1">
              <a:solidFill>
                <a:srgbClr val="00FEFF"/>
              </a:solidFill>
            </a:rPr>
            <a:t>A</a:t>
          </a:r>
          <a:r>
            <a:rPr lang="pt-BR" sz="5200" kern="1200" dirty="0" err="1"/>
            <a:t>uthetication</a:t>
          </a:r>
          <a:endParaRPr lang="en-CA" sz="5200" kern="1200" dirty="0"/>
        </a:p>
      </dsp:txBody>
      <dsp:txXfrm>
        <a:off x="0" y="1139329"/>
        <a:ext cx="6412333" cy="1137661"/>
      </dsp:txXfrm>
    </dsp:sp>
    <dsp:sp modelId="{183862D3-AE82-D44E-B00F-814697C0A3FF}">
      <dsp:nvSpPr>
        <dsp:cNvPr id="0" name=""/>
        <dsp:cNvSpPr/>
      </dsp:nvSpPr>
      <dsp:spPr>
        <a:xfrm>
          <a:off x="0" y="2276990"/>
          <a:ext cx="64123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39EBF-6A38-4C45-A2C8-0CF387552428}">
      <dsp:nvSpPr>
        <dsp:cNvPr id="0" name=""/>
        <dsp:cNvSpPr/>
      </dsp:nvSpPr>
      <dsp:spPr>
        <a:xfrm>
          <a:off x="0" y="2276990"/>
          <a:ext cx="6412333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 err="1">
              <a:solidFill>
                <a:srgbClr val="00FEFF"/>
              </a:solidFill>
            </a:rPr>
            <a:t>O</a:t>
          </a:r>
          <a:r>
            <a:rPr lang="pt-BR" sz="5200" kern="1200" dirty="0" err="1"/>
            <a:t>rdering</a:t>
          </a:r>
          <a:r>
            <a:rPr lang="pt-BR" sz="5200" kern="1200" dirty="0"/>
            <a:t> </a:t>
          </a:r>
          <a:r>
            <a:rPr lang="pt-BR" sz="5200" kern="1200" dirty="0" err="1"/>
            <a:t>Layer</a:t>
          </a:r>
          <a:endParaRPr lang="en-CA" sz="5200" kern="1200" dirty="0"/>
        </a:p>
      </dsp:txBody>
      <dsp:txXfrm>
        <a:off x="0" y="2276990"/>
        <a:ext cx="6412333" cy="11376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40CC-3CC0-2C4F-B497-F723C348885D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8C16979E-F872-DA43-8A38-D4ED5548525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CONN_OPEN_CONFIRM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sp:txBody>
      <dsp:txXfrm>
        <a:off x="6714083" y="65918"/>
        <a:ext cx="1534805" cy="898520"/>
      </dsp:txXfrm>
    </dsp:sp>
    <dsp:sp modelId="{501F2B77-06E6-D24A-A2B8-450A221522CA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3AC2C50F-DC65-634C-BBCD-14613CBDE597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[OPEN, OPEN]</a:t>
          </a:r>
        </a:p>
      </dsp:txBody>
      <dsp:txXfrm>
        <a:off x="8941082" y="65918"/>
        <a:ext cx="1534805" cy="8985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8FA6D-FE9E-F349-AE85-25FEF72F8A34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A8C6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C96CFB94-F825-D946-A7EE-F0D97982C5E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CHANNEL_OPEN_INIT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DE186B8D-5B43-CF48-A99C-8FF23954DA03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[NONE, NONE]</a:t>
          </a:r>
        </a:p>
      </dsp:txBody>
      <dsp:txXfrm>
        <a:off x="6714083" y="65918"/>
        <a:ext cx="1534805" cy="898520"/>
      </dsp:txXfrm>
    </dsp:sp>
    <dsp:sp modelId="{209517B1-F755-F342-8D85-7756C11CBA62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 NONE]</a:t>
          </a:r>
        </a:p>
      </dsp:txBody>
      <dsp:txXfrm>
        <a:off x="8941082" y="65918"/>
        <a:ext cx="1534805" cy="8985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40CC-3CC0-2C4F-B497-F723C348885D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8C16979E-F872-DA43-8A38-D4ED5548525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CHANNEL_OPEN_TRY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NONE]</a:t>
          </a:r>
        </a:p>
      </dsp:txBody>
      <dsp:txXfrm>
        <a:off x="6714083" y="65918"/>
        <a:ext cx="1534805" cy="898520"/>
      </dsp:txXfrm>
    </dsp:sp>
    <dsp:sp modelId="{501F2B77-06E6-D24A-A2B8-450A221522CA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3AC2C50F-DC65-634C-BBCD-14613CBDE597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sp:txBody>
      <dsp:txXfrm>
        <a:off x="8941082" y="65918"/>
        <a:ext cx="1534805" cy="8985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40CC-3CC0-2C4F-B497-F723C348885D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8C16979E-F872-DA43-8A38-D4ED5548525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CHANNEL_OPEN_ACK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sp:txBody>
      <dsp:txXfrm>
        <a:off x="6714083" y="65918"/>
        <a:ext cx="1534805" cy="898520"/>
      </dsp:txXfrm>
    </dsp:sp>
    <dsp:sp modelId="{501F2B77-06E6-D24A-A2B8-450A221522CA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3AC2C50F-DC65-634C-BBCD-14613CBDE597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sp:txBody>
      <dsp:txXfrm>
        <a:off x="8941082" y="65918"/>
        <a:ext cx="1534805" cy="898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40CC-3CC0-2C4F-B497-F723C348885D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8C16979E-F872-DA43-8A38-D4ED5548525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onsolas" panose="020B0609020204030204" pitchFamily="49" charset="0"/>
              <a:cs typeface="Consolas" panose="020B0609020204030204" pitchFamily="49" charset="0"/>
            </a:rPr>
            <a:t>CHANNEL_OPEN_CONFIRM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sp:txBody>
      <dsp:txXfrm>
        <a:off x="6714083" y="65918"/>
        <a:ext cx="1534805" cy="898520"/>
      </dsp:txXfrm>
    </dsp:sp>
    <dsp:sp modelId="{501F2B77-06E6-D24A-A2B8-450A221522CA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3AC2C50F-DC65-634C-BBCD-14613CBDE597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[OPEN, OPEN]</a:t>
          </a:r>
        </a:p>
      </dsp:txBody>
      <dsp:txXfrm>
        <a:off x="8941082" y="65918"/>
        <a:ext cx="1534805" cy="898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1DEA3-A8C2-4E47-B33B-262CCE83B627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C01526-9021-3A43-B541-645119DB859C}">
      <dsp:nvSpPr>
        <dsp:cNvPr id="0" name=""/>
        <dsp:cNvSpPr/>
      </dsp:nvSpPr>
      <dsp:spPr>
        <a:xfrm>
          <a:off x="0" y="0"/>
          <a:ext cx="2011680" cy="6069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000" kern="1200" dirty="0">
              <a:solidFill>
                <a:schemeClr val="tx1"/>
              </a:solidFill>
            </a:rPr>
            <a:t>IBC TAO</a:t>
          </a:r>
        </a:p>
      </dsp:txBody>
      <dsp:txXfrm>
        <a:off x="0" y="0"/>
        <a:ext cx="2011680" cy="6069496"/>
      </dsp:txXfrm>
    </dsp:sp>
    <dsp:sp modelId="{B26779CF-0609-8C44-B8ED-C99118F6D736}">
      <dsp:nvSpPr>
        <dsp:cNvPr id="0" name=""/>
        <dsp:cNvSpPr/>
      </dsp:nvSpPr>
      <dsp:spPr>
        <a:xfrm>
          <a:off x="2162556" y="22116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tx1"/>
              </a:solidFill>
            </a:rPr>
            <a:t>ics-2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162556" y="22116"/>
        <a:ext cx="3872484" cy="442320"/>
      </dsp:txXfrm>
    </dsp:sp>
    <dsp:sp modelId="{DB0AE87A-2280-C946-A18B-E257F1AA6FC9}">
      <dsp:nvSpPr>
        <dsp:cNvPr id="0" name=""/>
        <dsp:cNvSpPr/>
      </dsp:nvSpPr>
      <dsp:spPr>
        <a:xfrm>
          <a:off x="6185916" y="22116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Client Semantics</a:t>
          </a:r>
        </a:p>
      </dsp:txBody>
      <dsp:txXfrm>
        <a:off x="6185916" y="22116"/>
        <a:ext cx="3872484" cy="442320"/>
      </dsp:txXfrm>
    </dsp:sp>
    <dsp:sp modelId="{1E0DDABB-A504-064C-9A25-ECEC55A63DD1}">
      <dsp:nvSpPr>
        <dsp:cNvPr id="0" name=""/>
        <dsp:cNvSpPr/>
      </dsp:nvSpPr>
      <dsp:spPr>
        <a:xfrm>
          <a:off x="2011680" y="464436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92F1BA-776A-5D46-8664-698ED9532789}">
      <dsp:nvSpPr>
        <dsp:cNvPr id="0" name=""/>
        <dsp:cNvSpPr/>
      </dsp:nvSpPr>
      <dsp:spPr>
        <a:xfrm>
          <a:off x="2162556" y="486552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tx1"/>
              </a:solidFill>
            </a:rPr>
            <a:t>ics-3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162556" y="486552"/>
        <a:ext cx="3872484" cy="442320"/>
      </dsp:txXfrm>
    </dsp:sp>
    <dsp:sp modelId="{E8565EE2-E228-BB49-82E0-62F06618B498}">
      <dsp:nvSpPr>
        <dsp:cNvPr id="0" name=""/>
        <dsp:cNvSpPr/>
      </dsp:nvSpPr>
      <dsp:spPr>
        <a:xfrm>
          <a:off x="6185916" y="486552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Connection Semantics</a:t>
          </a:r>
        </a:p>
      </dsp:txBody>
      <dsp:txXfrm>
        <a:off x="6185916" y="486552"/>
        <a:ext cx="3872484" cy="442320"/>
      </dsp:txXfrm>
    </dsp:sp>
    <dsp:sp modelId="{67CE82C3-153A-9446-9CED-B8DDAD646690}">
      <dsp:nvSpPr>
        <dsp:cNvPr id="0" name=""/>
        <dsp:cNvSpPr/>
      </dsp:nvSpPr>
      <dsp:spPr>
        <a:xfrm>
          <a:off x="2011680" y="928872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4CD039-EC95-D14E-A995-01402C877A8C}">
      <dsp:nvSpPr>
        <dsp:cNvPr id="0" name=""/>
        <dsp:cNvSpPr/>
      </dsp:nvSpPr>
      <dsp:spPr>
        <a:xfrm>
          <a:off x="2162556" y="95098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ics-4</a:t>
          </a:r>
        </a:p>
      </dsp:txBody>
      <dsp:txXfrm>
        <a:off x="2162556" y="950988"/>
        <a:ext cx="3872484" cy="442320"/>
      </dsp:txXfrm>
    </dsp:sp>
    <dsp:sp modelId="{12A06BCC-2CE6-E348-8689-21C4200E76C6}">
      <dsp:nvSpPr>
        <dsp:cNvPr id="0" name=""/>
        <dsp:cNvSpPr/>
      </dsp:nvSpPr>
      <dsp:spPr>
        <a:xfrm>
          <a:off x="6185916" y="95098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Channel &amp; Packet Semantics</a:t>
          </a:r>
        </a:p>
      </dsp:txBody>
      <dsp:txXfrm>
        <a:off x="6185916" y="950988"/>
        <a:ext cx="3872484" cy="442320"/>
      </dsp:txXfrm>
    </dsp:sp>
    <dsp:sp modelId="{88A76A0C-604F-424E-8235-CE150E016142}">
      <dsp:nvSpPr>
        <dsp:cNvPr id="0" name=""/>
        <dsp:cNvSpPr/>
      </dsp:nvSpPr>
      <dsp:spPr>
        <a:xfrm>
          <a:off x="2011680" y="1393309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CE1C48-EBC1-7A41-8E0A-2B6DDC2A07D9}">
      <dsp:nvSpPr>
        <dsp:cNvPr id="0" name=""/>
        <dsp:cNvSpPr/>
      </dsp:nvSpPr>
      <dsp:spPr>
        <a:xfrm>
          <a:off x="2162556" y="1415425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ics-5 </a:t>
          </a:r>
        </a:p>
      </dsp:txBody>
      <dsp:txXfrm>
        <a:off x="2162556" y="1415425"/>
        <a:ext cx="3872484" cy="442320"/>
      </dsp:txXfrm>
    </dsp:sp>
    <dsp:sp modelId="{45662F93-38CB-1243-A0D7-D20C0781FFC5}">
      <dsp:nvSpPr>
        <dsp:cNvPr id="0" name=""/>
        <dsp:cNvSpPr/>
      </dsp:nvSpPr>
      <dsp:spPr>
        <a:xfrm>
          <a:off x="6185916" y="1415425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Port Allocation</a:t>
          </a:r>
        </a:p>
      </dsp:txBody>
      <dsp:txXfrm>
        <a:off x="6185916" y="1415425"/>
        <a:ext cx="3872484" cy="442320"/>
      </dsp:txXfrm>
    </dsp:sp>
    <dsp:sp modelId="{0B763B73-533B-D54E-ABDF-A7BEB9882EF7}">
      <dsp:nvSpPr>
        <dsp:cNvPr id="0" name=""/>
        <dsp:cNvSpPr/>
      </dsp:nvSpPr>
      <dsp:spPr>
        <a:xfrm>
          <a:off x="2011680" y="1857745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1667CE-78E3-8641-B8FA-6A1E18B6895A}">
      <dsp:nvSpPr>
        <dsp:cNvPr id="0" name=""/>
        <dsp:cNvSpPr/>
      </dsp:nvSpPr>
      <dsp:spPr>
        <a:xfrm>
          <a:off x="2162556" y="187986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ics-6</a:t>
          </a:r>
        </a:p>
      </dsp:txBody>
      <dsp:txXfrm>
        <a:off x="2162556" y="1879861"/>
        <a:ext cx="3872484" cy="442320"/>
      </dsp:txXfrm>
    </dsp:sp>
    <dsp:sp modelId="{7CC73286-71E9-0E48-91DD-9739172EF78E}">
      <dsp:nvSpPr>
        <dsp:cNvPr id="0" name=""/>
        <dsp:cNvSpPr/>
      </dsp:nvSpPr>
      <dsp:spPr>
        <a:xfrm>
          <a:off x="6185916" y="187986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Solo Machine Client</a:t>
          </a:r>
        </a:p>
      </dsp:txBody>
      <dsp:txXfrm>
        <a:off x="6185916" y="1879861"/>
        <a:ext cx="3872484" cy="442320"/>
      </dsp:txXfrm>
    </dsp:sp>
    <dsp:sp modelId="{176B42F3-2D57-9745-B600-0447C460DF5B}">
      <dsp:nvSpPr>
        <dsp:cNvPr id="0" name=""/>
        <dsp:cNvSpPr/>
      </dsp:nvSpPr>
      <dsp:spPr>
        <a:xfrm>
          <a:off x="2011680" y="2322182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11FFC3C-B004-674B-AA7F-4AB52163CD86}">
      <dsp:nvSpPr>
        <dsp:cNvPr id="0" name=""/>
        <dsp:cNvSpPr/>
      </dsp:nvSpPr>
      <dsp:spPr>
        <a:xfrm>
          <a:off x="2162556" y="234429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ics-7</a:t>
          </a:r>
        </a:p>
      </dsp:txBody>
      <dsp:txXfrm>
        <a:off x="2162556" y="2344298"/>
        <a:ext cx="3872484" cy="442320"/>
      </dsp:txXfrm>
    </dsp:sp>
    <dsp:sp modelId="{0DE55ED2-AAC9-7A4A-9910-EE9FDDF6FA32}">
      <dsp:nvSpPr>
        <dsp:cNvPr id="0" name=""/>
        <dsp:cNvSpPr/>
      </dsp:nvSpPr>
      <dsp:spPr>
        <a:xfrm>
          <a:off x="6185916" y="234429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 err="1">
              <a:solidFill>
                <a:schemeClr val="tx1"/>
              </a:solidFill>
            </a:rPr>
            <a:t>Tendermint</a:t>
          </a:r>
          <a:r>
            <a:rPr lang="en-CA" sz="1800" kern="1200" dirty="0">
              <a:solidFill>
                <a:schemeClr val="tx1"/>
              </a:solidFill>
            </a:rPr>
            <a:t> Client</a:t>
          </a:r>
        </a:p>
      </dsp:txBody>
      <dsp:txXfrm>
        <a:off x="6185916" y="2344298"/>
        <a:ext cx="3872484" cy="442320"/>
      </dsp:txXfrm>
    </dsp:sp>
    <dsp:sp modelId="{9B7413EB-FEDC-0B45-81A1-8F076F9DAD09}">
      <dsp:nvSpPr>
        <dsp:cNvPr id="0" name=""/>
        <dsp:cNvSpPr/>
      </dsp:nvSpPr>
      <dsp:spPr>
        <a:xfrm>
          <a:off x="2011680" y="2786618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DE0E03-AF3F-C242-A778-49F6A29AFB91}">
      <dsp:nvSpPr>
        <dsp:cNvPr id="0" name=""/>
        <dsp:cNvSpPr/>
      </dsp:nvSpPr>
      <dsp:spPr>
        <a:xfrm>
          <a:off x="2162556" y="280873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>
              <a:solidFill>
                <a:schemeClr val="tx1"/>
              </a:solidFill>
            </a:rPr>
            <a:t>ics-9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162556" y="2808734"/>
        <a:ext cx="3872484" cy="442320"/>
      </dsp:txXfrm>
    </dsp:sp>
    <dsp:sp modelId="{27F4877F-E6DA-964A-A1AC-C2FE237C60F3}">
      <dsp:nvSpPr>
        <dsp:cNvPr id="0" name=""/>
        <dsp:cNvSpPr/>
      </dsp:nvSpPr>
      <dsp:spPr>
        <a:xfrm>
          <a:off x="6185916" y="280873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Loopback Client</a:t>
          </a:r>
        </a:p>
      </dsp:txBody>
      <dsp:txXfrm>
        <a:off x="6185916" y="2808734"/>
        <a:ext cx="3872484" cy="442320"/>
      </dsp:txXfrm>
    </dsp:sp>
    <dsp:sp modelId="{F3A7F5C4-0C68-4F4E-B44F-74272D4B68F4}">
      <dsp:nvSpPr>
        <dsp:cNvPr id="0" name=""/>
        <dsp:cNvSpPr/>
      </dsp:nvSpPr>
      <dsp:spPr>
        <a:xfrm>
          <a:off x="2011680" y="3251055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131FBC-7837-6E48-BE10-AFFF1DC32668}">
      <dsp:nvSpPr>
        <dsp:cNvPr id="0" name=""/>
        <dsp:cNvSpPr/>
      </dsp:nvSpPr>
      <dsp:spPr>
        <a:xfrm>
          <a:off x="2162556" y="327317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>
              <a:solidFill>
                <a:schemeClr val="tx1"/>
              </a:solidFill>
            </a:rPr>
            <a:t>ics-10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2162556" y="3273171"/>
        <a:ext cx="3872484" cy="442320"/>
      </dsp:txXfrm>
    </dsp:sp>
    <dsp:sp modelId="{8A84257F-1A1E-4748-90C9-69DC00F83858}">
      <dsp:nvSpPr>
        <dsp:cNvPr id="0" name=""/>
        <dsp:cNvSpPr/>
      </dsp:nvSpPr>
      <dsp:spPr>
        <a:xfrm>
          <a:off x="6185916" y="327317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GRANPA Client</a:t>
          </a:r>
        </a:p>
      </dsp:txBody>
      <dsp:txXfrm>
        <a:off x="6185916" y="3273171"/>
        <a:ext cx="3872484" cy="442320"/>
      </dsp:txXfrm>
    </dsp:sp>
    <dsp:sp modelId="{0964FF40-9513-4241-B37D-73DED2A35470}">
      <dsp:nvSpPr>
        <dsp:cNvPr id="0" name=""/>
        <dsp:cNvSpPr/>
      </dsp:nvSpPr>
      <dsp:spPr>
        <a:xfrm>
          <a:off x="2011680" y="3715491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90F75D-6571-5E4D-A006-5FAAF856DD09}">
      <dsp:nvSpPr>
        <dsp:cNvPr id="0" name=""/>
        <dsp:cNvSpPr/>
      </dsp:nvSpPr>
      <dsp:spPr>
        <a:xfrm>
          <a:off x="2162556" y="373760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ics-18</a:t>
          </a:r>
        </a:p>
      </dsp:txBody>
      <dsp:txXfrm>
        <a:off x="2162556" y="3737607"/>
        <a:ext cx="3872484" cy="442320"/>
      </dsp:txXfrm>
    </dsp:sp>
    <dsp:sp modelId="{79FD1498-FCC2-404E-9F03-07BDCCE38817}">
      <dsp:nvSpPr>
        <dsp:cNvPr id="0" name=""/>
        <dsp:cNvSpPr/>
      </dsp:nvSpPr>
      <dsp:spPr>
        <a:xfrm>
          <a:off x="6185916" y="373760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 err="1">
              <a:solidFill>
                <a:schemeClr val="tx1"/>
              </a:solidFill>
            </a:rPr>
            <a:t>Relayer</a:t>
          </a:r>
          <a:r>
            <a:rPr lang="en-CA" sz="1800" kern="1200" dirty="0">
              <a:solidFill>
                <a:schemeClr val="tx1"/>
              </a:solidFill>
            </a:rPr>
            <a:t> Algorithms</a:t>
          </a:r>
        </a:p>
      </dsp:txBody>
      <dsp:txXfrm>
        <a:off x="6185916" y="3737607"/>
        <a:ext cx="3872484" cy="442320"/>
      </dsp:txXfrm>
    </dsp:sp>
    <dsp:sp modelId="{CDF1933B-141B-A944-B1F0-511B11131FD2}">
      <dsp:nvSpPr>
        <dsp:cNvPr id="0" name=""/>
        <dsp:cNvSpPr/>
      </dsp:nvSpPr>
      <dsp:spPr>
        <a:xfrm>
          <a:off x="2011680" y="4179928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344A7D-1314-FD49-ADC6-EB59CD36C64E}">
      <dsp:nvSpPr>
        <dsp:cNvPr id="0" name=""/>
        <dsp:cNvSpPr/>
      </dsp:nvSpPr>
      <dsp:spPr>
        <a:xfrm>
          <a:off x="2162556" y="420204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ics-23</a:t>
          </a:r>
        </a:p>
      </dsp:txBody>
      <dsp:txXfrm>
        <a:off x="2162556" y="4202044"/>
        <a:ext cx="3872484" cy="442320"/>
      </dsp:txXfrm>
    </dsp:sp>
    <dsp:sp modelId="{CC878285-EA92-A642-9E20-48C980DD455D}">
      <dsp:nvSpPr>
        <dsp:cNvPr id="0" name=""/>
        <dsp:cNvSpPr/>
      </dsp:nvSpPr>
      <dsp:spPr>
        <a:xfrm>
          <a:off x="6185916" y="420204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Vector Commitments</a:t>
          </a:r>
        </a:p>
      </dsp:txBody>
      <dsp:txXfrm>
        <a:off x="6185916" y="4202044"/>
        <a:ext cx="3872484" cy="442320"/>
      </dsp:txXfrm>
    </dsp:sp>
    <dsp:sp modelId="{C9D1B04C-8145-9E49-A852-F1063EAC2385}">
      <dsp:nvSpPr>
        <dsp:cNvPr id="0" name=""/>
        <dsp:cNvSpPr/>
      </dsp:nvSpPr>
      <dsp:spPr>
        <a:xfrm>
          <a:off x="2011680" y="4644364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695F78-01AE-CD4A-883A-3C40AAF52CE7}">
      <dsp:nvSpPr>
        <dsp:cNvPr id="0" name=""/>
        <dsp:cNvSpPr/>
      </dsp:nvSpPr>
      <dsp:spPr>
        <a:xfrm>
          <a:off x="2162556" y="4666480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ics-24</a:t>
          </a:r>
        </a:p>
      </dsp:txBody>
      <dsp:txXfrm>
        <a:off x="2162556" y="4666480"/>
        <a:ext cx="3872484" cy="442320"/>
      </dsp:txXfrm>
    </dsp:sp>
    <dsp:sp modelId="{A7D40107-4E8A-AF45-912B-5E5AA10CAB60}">
      <dsp:nvSpPr>
        <dsp:cNvPr id="0" name=""/>
        <dsp:cNvSpPr/>
      </dsp:nvSpPr>
      <dsp:spPr>
        <a:xfrm>
          <a:off x="6185916" y="4666480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Host Requirements</a:t>
          </a:r>
        </a:p>
      </dsp:txBody>
      <dsp:txXfrm>
        <a:off x="6185916" y="4666480"/>
        <a:ext cx="3872484" cy="442320"/>
      </dsp:txXfrm>
    </dsp:sp>
    <dsp:sp modelId="{F18406DA-D878-4641-9A2C-BE1DA52C1CD9}">
      <dsp:nvSpPr>
        <dsp:cNvPr id="0" name=""/>
        <dsp:cNvSpPr/>
      </dsp:nvSpPr>
      <dsp:spPr>
        <a:xfrm>
          <a:off x="2011680" y="5108801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F8487D-B944-1B43-AE1B-7CADCE218545}">
      <dsp:nvSpPr>
        <dsp:cNvPr id="0" name=""/>
        <dsp:cNvSpPr/>
      </dsp:nvSpPr>
      <dsp:spPr>
        <a:xfrm>
          <a:off x="2162556" y="513091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ics-25</a:t>
          </a:r>
        </a:p>
      </dsp:txBody>
      <dsp:txXfrm>
        <a:off x="2162556" y="5130917"/>
        <a:ext cx="3872484" cy="442320"/>
      </dsp:txXfrm>
    </dsp:sp>
    <dsp:sp modelId="{0BE5A2F4-AE81-1C4F-9B24-6DBA4222C8EC}">
      <dsp:nvSpPr>
        <dsp:cNvPr id="0" name=""/>
        <dsp:cNvSpPr/>
      </dsp:nvSpPr>
      <dsp:spPr>
        <a:xfrm>
          <a:off x="6185916" y="513091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Handler Interface</a:t>
          </a:r>
        </a:p>
      </dsp:txBody>
      <dsp:txXfrm>
        <a:off x="6185916" y="5130917"/>
        <a:ext cx="3872484" cy="442320"/>
      </dsp:txXfrm>
    </dsp:sp>
    <dsp:sp modelId="{19F8D9E2-C879-ED47-9AE2-3D86C409CBC0}">
      <dsp:nvSpPr>
        <dsp:cNvPr id="0" name=""/>
        <dsp:cNvSpPr/>
      </dsp:nvSpPr>
      <dsp:spPr>
        <a:xfrm>
          <a:off x="2011680" y="5573237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7D1E7D-35C0-6F46-AEF2-B49D045D73DC}">
      <dsp:nvSpPr>
        <dsp:cNvPr id="0" name=""/>
        <dsp:cNvSpPr/>
      </dsp:nvSpPr>
      <dsp:spPr>
        <a:xfrm>
          <a:off x="2162556" y="5595353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ics-26</a:t>
          </a:r>
        </a:p>
      </dsp:txBody>
      <dsp:txXfrm>
        <a:off x="2162556" y="5595353"/>
        <a:ext cx="3872484" cy="442320"/>
      </dsp:txXfrm>
    </dsp:sp>
    <dsp:sp modelId="{BDC6FDC8-D4A3-FA44-9BA6-36EF5DE5809C}">
      <dsp:nvSpPr>
        <dsp:cNvPr id="0" name=""/>
        <dsp:cNvSpPr/>
      </dsp:nvSpPr>
      <dsp:spPr>
        <a:xfrm>
          <a:off x="6185916" y="5595353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Router Module</a:t>
          </a:r>
        </a:p>
      </dsp:txBody>
      <dsp:txXfrm>
        <a:off x="6185916" y="5595353"/>
        <a:ext cx="3872484" cy="442320"/>
      </dsp:txXfrm>
    </dsp:sp>
    <dsp:sp modelId="{CFF0D5DB-9E6C-4C41-89D5-771F2C713DA1}">
      <dsp:nvSpPr>
        <dsp:cNvPr id="0" name=""/>
        <dsp:cNvSpPr/>
      </dsp:nvSpPr>
      <dsp:spPr>
        <a:xfrm>
          <a:off x="2011680" y="6037674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1DEA3-A8C2-4E47-B33B-262CCE83B627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C01526-9021-3A43-B541-645119DB859C}">
      <dsp:nvSpPr>
        <dsp:cNvPr id="0" name=""/>
        <dsp:cNvSpPr/>
      </dsp:nvSpPr>
      <dsp:spPr>
        <a:xfrm>
          <a:off x="0" y="0"/>
          <a:ext cx="2011680" cy="6069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t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000" kern="1200" dirty="0"/>
            <a:t>IBC TAO</a:t>
          </a:r>
        </a:p>
      </dsp:txBody>
      <dsp:txXfrm>
        <a:off x="0" y="0"/>
        <a:ext cx="2011680" cy="6069496"/>
      </dsp:txXfrm>
    </dsp:sp>
    <dsp:sp modelId="{B26779CF-0609-8C44-B8ED-C99118F6D736}">
      <dsp:nvSpPr>
        <dsp:cNvPr id="0" name=""/>
        <dsp:cNvSpPr/>
      </dsp:nvSpPr>
      <dsp:spPr>
        <a:xfrm>
          <a:off x="2162556" y="22116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rgbClr val="00FEFF"/>
              </a:solidFill>
            </a:rPr>
            <a:t>ics-2</a:t>
          </a:r>
          <a:endParaRPr lang="en-CA" sz="2000" kern="1200" dirty="0">
            <a:solidFill>
              <a:srgbClr val="00FEFF"/>
            </a:solidFill>
          </a:endParaRPr>
        </a:p>
      </dsp:txBody>
      <dsp:txXfrm>
        <a:off x="2162556" y="22116"/>
        <a:ext cx="3872484" cy="442320"/>
      </dsp:txXfrm>
    </dsp:sp>
    <dsp:sp modelId="{DB0AE87A-2280-C946-A18B-E257F1AA6FC9}">
      <dsp:nvSpPr>
        <dsp:cNvPr id="0" name=""/>
        <dsp:cNvSpPr/>
      </dsp:nvSpPr>
      <dsp:spPr>
        <a:xfrm>
          <a:off x="6185916" y="22116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Client Semantics</a:t>
          </a:r>
        </a:p>
      </dsp:txBody>
      <dsp:txXfrm>
        <a:off x="6185916" y="22116"/>
        <a:ext cx="3872484" cy="442320"/>
      </dsp:txXfrm>
    </dsp:sp>
    <dsp:sp modelId="{1E0DDABB-A504-064C-9A25-ECEC55A63DD1}">
      <dsp:nvSpPr>
        <dsp:cNvPr id="0" name=""/>
        <dsp:cNvSpPr/>
      </dsp:nvSpPr>
      <dsp:spPr>
        <a:xfrm>
          <a:off x="2011680" y="464436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92F1BA-776A-5D46-8664-698ED9532789}">
      <dsp:nvSpPr>
        <dsp:cNvPr id="0" name=""/>
        <dsp:cNvSpPr/>
      </dsp:nvSpPr>
      <dsp:spPr>
        <a:xfrm>
          <a:off x="2162556" y="486552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rgbClr val="00FEFF"/>
              </a:solidFill>
            </a:rPr>
            <a:t>ics-3</a:t>
          </a:r>
          <a:endParaRPr lang="en-CA" sz="2000" kern="1200" dirty="0">
            <a:solidFill>
              <a:srgbClr val="00FEFF"/>
            </a:solidFill>
          </a:endParaRPr>
        </a:p>
      </dsp:txBody>
      <dsp:txXfrm>
        <a:off x="2162556" y="486552"/>
        <a:ext cx="3872484" cy="442320"/>
      </dsp:txXfrm>
    </dsp:sp>
    <dsp:sp modelId="{E8565EE2-E228-BB49-82E0-62F06618B498}">
      <dsp:nvSpPr>
        <dsp:cNvPr id="0" name=""/>
        <dsp:cNvSpPr/>
      </dsp:nvSpPr>
      <dsp:spPr>
        <a:xfrm>
          <a:off x="6185916" y="486552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Connection Semantics</a:t>
          </a:r>
        </a:p>
      </dsp:txBody>
      <dsp:txXfrm>
        <a:off x="6185916" y="486552"/>
        <a:ext cx="3872484" cy="442320"/>
      </dsp:txXfrm>
    </dsp:sp>
    <dsp:sp modelId="{67CE82C3-153A-9446-9CED-B8DDAD646690}">
      <dsp:nvSpPr>
        <dsp:cNvPr id="0" name=""/>
        <dsp:cNvSpPr/>
      </dsp:nvSpPr>
      <dsp:spPr>
        <a:xfrm>
          <a:off x="2011680" y="928872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4CD039-EC95-D14E-A995-01402C877A8C}">
      <dsp:nvSpPr>
        <dsp:cNvPr id="0" name=""/>
        <dsp:cNvSpPr/>
      </dsp:nvSpPr>
      <dsp:spPr>
        <a:xfrm>
          <a:off x="2162556" y="95098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ics-4</a:t>
          </a:r>
        </a:p>
      </dsp:txBody>
      <dsp:txXfrm>
        <a:off x="2162556" y="950988"/>
        <a:ext cx="3872484" cy="442320"/>
      </dsp:txXfrm>
    </dsp:sp>
    <dsp:sp modelId="{12A06BCC-2CE6-E348-8689-21C4200E76C6}">
      <dsp:nvSpPr>
        <dsp:cNvPr id="0" name=""/>
        <dsp:cNvSpPr/>
      </dsp:nvSpPr>
      <dsp:spPr>
        <a:xfrm>
          <a:off x="6185916" y="95098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Channel &amp; Packet Semantics</a:t>
          </a:r>
        </a:p>
      </dsp:txBody>
      <dsp:txXfrm>
        <a:off x="6185916" y="950988"/>
        <a:ext cx="3872484" cy="442320"/>
      </dsp:txXfrm>
    </dsp:sp>
    <dsp:sp modelId="{88A76A0C-604F-424E-8235-CE150E016142}">
      <dsp:nvSpPr>
        <dsp:cNvPr id="0" name=""/>
        <dsp:cNvSpPr/>
      </dsp:nvSpPr>
      <dsp:spPr>
        <a:xfrm>
          <a:off x="2011680" y="1393309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CE1C48-EBC1-7A41-8E0A-2B6DDC2A07D9}">
      <dsp:nvSpPr>
        <dsp:cNvPr id="0" name=""/>
        <dsp:cNvSpPr/>
      </dsp:nvSpPr>
      <dsp:spPr>
        <a:xfrm>
          <a:off x="2162556" y="1415425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ics-5 </a:t>
          </a:r>
        </a:p>
      </dsp:txBody>
      <dsp:txXfrm>
        <a:off x="2162556" y="1415425"/>
        <a:ext cx="3872484" cy="442320"/>
      </dsp:txXfrm>
    </dsp:sp>
    <dsp:sp modelId="{45662F93-38CB-1243-A0D7-D20C0781FFC5}">
      <dsp:nvSpPr>
        <dsp:cNvPr id="0" name=""/>
        <dsp:cNvSpPr/>
      </dsp:nvSpPr>
      <dsp:spPr>
        <a:xfrm>
          <a:off x="6185916" y="1415425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Port Allocation</a:t>
          </a:r>
        </a:p>
      </dsp:txBody>
      <dsp:txXfrm>
        <a:off x="6185916" y="1415425"/>
        <a:ext cx="3872484" cy="442320"/>
      </dsp:txXfrm>
    </dsp:sp>
    <dsp:sp modelId="{0B763B73-533B-D54E-ABDF-A7BEB9882EF7}">
      <dsp:nvSpPr>
        <dsp:cNvPr id="0" name=""/>
        <dsp:cNvSpPr/>
      </dsp:nvSpPr>
      <dsp:spPr>
        <a:xfrm>
          <a:off x="2011680" y="1857745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1667CE-78E3-8641-B8FA-6A1E18B6895A}">
      <dsp:nvSpPr>
        <dsp:cNvPr id="0" name=""/>
        <dsp:cNvSpPr/>
      </dsp:nvSpPr>
      <dsp:spPr>
        <a:xfrm>
          <a:off x="2162556" y="187986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ics-6</a:t>
          </a:r>
        </a:p>
      </dsp:txBody>
      <dsp:txXfrm>
        <a:off x="2162556" y="1879861"/>
        <a:ext cx="3872484" cy="442320"/>
      </dsp:txXfrm>
    </dsp:sp>
    <dsp:sp modelId="{7CC73286-71E9-0E48-91DD-9739172EF78E}">
      <dsp:nvSpPr>
        <dsp:cNvPr id="0" name=""/>
        <dsp:cNvSpPr/>
      </dsp:nvSpPr>
      <dsp:spPr>
        <a:xfrm>
          <a:off x="6185916" y="187986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Solo Machine Client</a:t>
          </a:r>
        </a:p>
      </dsp:txBody>
      <dsp:txXfrm>
        <a:off x="6185916" y="1879861"/>
        <a:ext cx="3872484" cy="442320"/>
      </dsp:txXfrm>
    </dsp:sp>
    <dsp:sp modelId="{176B42F3-2D57-9745-B600-0447C460DF5B}">
      <dsp:nvSpPr>
        <dsp:cNvPr id="0" name=""/>
        <dsp:cNvSpPr/>
      </dsp:nvSpPr>
      <dsp:spPr>
        <a:xfrm>
          <a:off x="2011680" y="2322182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11FFC3C-B004-674B-AA7F-4AB52163CD86}">
      <dsp:nvSpPr>
        <dsp:cNvPr id="0" name=""/>
        <dsp:cNvSpPr/>
      </dsp:nvSpPr>
      <dsp:spPr>
        <a:xfrm>
          <a:off x="2162556" y="234429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ics-7</a:t>
          </a:r>
        </a:p>
      </dsp:txBody>
      <dsp:txXfrm>
        <a:off x="2162556" y="2344298"/>
        <a:ext cx="3872484" cy="442320"/>
      </dsp:txXfrm>
    </dsp:sp>
    <dsp:sp modelId="{0DE55ED2-AAC9-7A4A-9910-EE9FDDF6FA32}">
      <dsp:nvSpPr>
        <dsp:cNvPr id="0" name=""/>
        <dsp:cNvSpPr/>
      </dsp:nvSpPr>
      <dsp:spPr>
        <a:xfrm>
          <a:off x="6185916" y="2344298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>
              <a:solidFill>
                <a:srgbClr val="00FEFF"/>
              </a:solidFill>
            </a:rPr>
            <a:t>Tendermint</a:t>
          </a:r>
          <a:r>
            <a:rPr lang="en-CA" sz="2000" kern="1200" dirty="0">
              <a:solidFill>
                <a:srgbClr val="00FEFF"/>
              </a:solidFill>
            </a:rPr>
            <a:t> Client</a:t>
          </a:r>
        </a:p>
      </dsp:txBody>
      <dsp:txXfrm>
        <a:off x="6185916" y="2344298"/>
        <a:ext cx="3872484" cy="442320"/>
      </dsp:txXfrm>
    </dsp:sp>
    <dsp:sp modelId="{9B7413EB-FEDC-0B45-81A1-8F076F9DAD09}">
      <dsp:nvSpPr>
        <dsp:cNvPr id="0" name=""/>
        <dsp:cNvSpPr/>
      </dsp:nvSpPr>
      <dsp:spPr>
        <a:xfrm>
          <a:off x="2011680" y="2786618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DE0E03-AF3F-C242-A778-49F6A29AFB91}">
      <dsp:nvSpPr>
        <dsp:cNvPr id="0" name=""/>
        <dsp:cNvSpPr/>
      </dsp:nvSpPr>
      <dsp:spPr>
        <a:xfrm>
          <a:off x="2162556" y="280873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ics-9</a:t>
          </a:r>
          <a:endParaRPr lang="en-CA" sz="2000" kern="1200" dirty="0"/>
        </a:p>
      </dsp:txBody>
      <dsp:txXfrm>
        <a:off x="2162556" y="2808734"/>
        <a:ext cx="3872484" cy="442320"/>
      </dsp:txXfrm>
    </dsp:sp>
    <dsp:sp modelId="{27F4877F-E6DA-964A-A1AC-C2FE237C60F3}">
      <dsp:nvSpPr>
        <dsp:cNvPr id="0" name=""/>
        <dsp:cNvSpPr/>
      </dsp:nvSpPr>
      <dsp:spPr>
        <a:xfrm>
          <a:off x="6185916" y="280873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Loopback Client</a:t>
          </a:r>
        </a:p>
      </dsp:txBody>
      <dsp:txXfrm>
        <a:off x="6185916" y="2808734"/>
        <a:ext cx="3872484" cy="442320"/>
      </dsp:txXfrm>
    </dsp:sp>
    <dsp:sp modelId="{F3A7F5C4-0C68-4F4E-B44F-74272D4B68F4}">
      <dsp:nvSpPr>
        <dsp:cNvPr id="0" name=""/>
        <dsp:cNvSpPr/>
      </dsp:nvSpPr>
      <dsp:spPr>
        <a:xfrm>
          <a:off x="2011680" y="3251055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131FBC-7837-6E48-BE10-AFFF1DC32668}">
      <dsp:nvSpPr>
        <dsp:cNvPr id="0" name=""/>
        <dsp:cNvSpPr/>
      </dsp:nvSpPr>
      <dsp:spPr>
        <a:xfrm>
          <a:off x="2162556" y="327317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ics-10</a:t>
          </a:r>
          <a:endParaRPr lang="en-CA" sz="2000" kern="1200" dirty="0"/>
        </a:p>
      </dsp:txBody>
      <dsp:txXfrm>
        <a:off x="2162556" y="3273171"/>
        <a:ext cx="3872484" cy="442320"/>
      </dsp:txXfrm>
    </dsp:sp>
    <dsp:sp modelId="{8A84257F-1A1E-4748-90C9-69DC00F83858}">
      <dsp:nvSpPr>
        <dsp:cNvPr id="0" name=""/>
        <dsp:cNvSpPr/>
      </dsp:nvSpPr>
      <dsp:spPr>
        <a:xfrm>
          <a:off x="6185916" y="3273171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GRANPA Client</a:t>
          </a:r>
        </a:p>
      </dsp:txBody>
      <dsp:txXfrm>
        <a:off x="6185916" y="3273171"/>
        <a:ext cx="3872484" cy="442320"/>
      </dsp:txXfrm>
    </dsp:sp>
    <dsp:sp modelId="{0964FF40-9513-4241-B37D-73DED2A35470}">
      <dsp:nvSpPr>
        <dsp:cNvPr id="0" name=""/>
        <dsp:cNvSpPr/>
      </dsp:nvSpPr>
      <dsp:spPr>
        <a:xfrm>
          <a:off x="2011680" y="3715491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90F75D-6571-5E4D-A006-5FAAF856DD09}">
      <dsp:nvSpPr>
        <dsp:cNvPr id="0" name=""/>
        <dsp:cNvSpPr/>
      </dsp:nvSpPr>
      <dsp:spPr>
        <a:xfrm>
          <a:off x="2162556" y="373760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ics-18</a:t>
          </a:r>
        </a:p>
      </dsp:txBody>
      <dsp:txXfrm>
        <a:off x="2162556" y="3737607"/>
        <a:ext cx="3872484" cy="442320"/>
      </dsp:txXfrm>
    </dsp:sp>
    <dsp:sp modelId="{79FD1498-FCC2-404E-9F03-07BDCCE38817}">
      <dsp:nvSpPr>
        <dsp:cNvPr id="0" name=""/>
        <dsp:cNvSpPr/>
      </dsp:nvSpPr>
      <dsp:spPr>
        <a:xfrm>
          <a:off x="6185916" y="373760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>
              <a:solidFill>
                <a:srgbClr val="00FEFF"/>
              </a:solidFill>
            </a:rPr>
            <a:t>Relayer</a:t>
          </a:r>
          <a:r>
            <a:rPr lang="en-CA" sz="2000" kern="1200" dirty="0">
              <a:solidFill>
                <a:srgbClr val="00FEFF"/>
              </a:solidFill>
            </a:rPr>
            <a:t> Algorithms</a:t>
          </a:r>
        </a:p>
      </dsp:txBody>
      <dsp:txXfrm>
        <a:off x="6185916" y="3737607"/>
        <a:ext cx="3872484" cy="442320"/>
      </dsp:txXfrm>
    </dsp:sp>
    <dsp:sp modelId="{CDF1933B-141B-A944-B1F0-511B11131FD2}">
      <dsp:nvSpPr>
        <dsp:cNvPr id="0" name=""/>
        <dsp:cNvSpPr/>
      </dsp:nvSpPr>
      <dsp:spPr>
        <a:xfrm>
          <a:off x="2011680" y="4179928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344A7D-1314-FD49-ADC6-EB59CD36C64E}">
      <dsp:nvSpPr>
        <dsp:cNvPr id="0" name=""/>
        <dsp:cNvSpPr/>
      </dsp:nvSpPr>
      <dsp:spPr>
        <a:xfrm>
          <a:off x="2162556" y="420204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ics-23</a:t>
          </a:r>
        </a:p>
      </dsp:txBody>
      <dsp:txXfrm>
        <a:off x="2162556" y="4202044"/>
        <a:ext cx="3872484" cy="442320"/>
      </dsp:txXfrm>
    </dsp:sp>
    <dsp:sp modelId="{CC878285-EA92-A642-9E20-48C980DD455D}">
      <dsp:nvSpPr>
        <dsp:cNvPr id="0" name=""/>
        <dsp:cNvSpPr/>
      </dsp:nvSpPr>
      <dsp:spPr>
        <a:xfrm>
          <a:off x="6185916" y="4202044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Vector Commitments</a:t>
          </a:r>
        </a:p>
      </dsp:txBody>
      <dsp:txXfrm>
        <a:off x="6185916" y="4202044"/>
        <a:ext cx="3872484" cy="442320"/>
      </dsp:txXfrm>
    </dsp:sp>
    <dsp:sp modelId="{C9D1B04C-8145-9E49-A852-F1063EAC2385}">
      <dsp:nvSpPr>
        <dsp:cNvPr id="0" name=""/>
        <dsp:cNvSpPr/>
      </dsp:nvSpPr>
      <dsp:spPr>
        <a:xfrm>
          <a:off x="2011680" y="4644364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695F78-01AE-CD4A-883A-3C40AAF52CE7}">
      <dsp:nvSpPr>
        <dsp:cNvPr id="0" name=""/>
        <dsp:cNvSpPr/>
      </dsp:nvSpPr>
      <dsp:spPr>
        <a:xfrm>
          <a:off x="2162556" y="4666480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ics-24</a:t>
          </a:r>
        </a:p>
      </dsp:txBody>
      <dsp:txXfrm>
        <a:off x="2162556" y="4666480"/>
        <a:ext cx="3872484" cy="442320"/>
      </dsp:txXfrm>
    </dsp:sp>
    <dsp:sp modelId="{A7D40107-4E8A-AF45-912B-5E5AA10CAB60}">
      <dsp:nvSpPr>
        <dsp:cNvPr id="0" name=""/>
        <dsp:cNvSpPr/>
      </dsp:nvSpPr>
      <dsp:spPr>
        <a:xfrm>
          <a:off x="6185916" y="4666480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Host Requirements</a:t>
          </a:r>
        </a:p>
      </dsp:txBody>
      <dsp:txXfrm>
        <a:off x="6185916" y="4666480"/>
        <a:ext cx="3872484" cy="442320"/>
      </dsp:txXfrm>
    </dsp:sp>
    <dsp:sp modelId="{F18406DA-D878-4641-9A2C-BE1DA52C1CD9}">
      <dsp:nvSpPr>
        <dsp:cNvPr id="0" name=""/>
        <dsp:cNvSpPr/>
      </dsp:nvSpPr>
      <dsp:spPr>
        <a:xfrm>
          <a:off x="2011680" y="5108801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F8487D-B944-1B43-AE1B-7CADCE218545}">
      <dsp:nvSpPr>
        <dsp:cNvPr id="0" name=""/>
        <dsp:cNvSpPr/>
      </dsp:nvSpPr>
      <dsp:spPr>
        <a:xfrm>
          <a:off x="2162556" y="513091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ics-25</a:t>
          </a:r>
        </a:p>
      </dsp:txBody>
      <dsp:txXfrm>
        <a:off x="2162556" y="5130917"/>
        <a:ext cx="3872484" cy="442320"/>
      </dsp:txXfrm>
    </dsp:sp>
    <dsp:sp modelId="{0BE5A2F4-AE81-1C4F-9B24-6DBA4222C8EC}">
      <dsp:nvSpPr>
        <dsp:cNvPr id="0" name=""/>
        <dsp:cNvSpPr/>
      </dsp:nvSpPr>
      <dsp:spPr>
        <a:xfrm>
          <a:off x="6185916" y="5130917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Handler Interface</a:t>
          </a:r>
        </a:p>
      </dsp:txBody>
      <dsp:txXfrm>
        <a:off x="6185916" y="5130917"/>
        <a:ext cx="3872484" cy="442320"/>
      </dsp:txXfrm>
    </dsp:sp>
    <dsp:sp modelId="{19F8D9E2-C879-ED47-9AE2-3D86C409CBC0}">
      <dsp:nvSpPr>
        <dsp:cNvPr id="0" name=""/>
        <dsp:cNvSpPr/>
      </dsp:nvSpPr>
      <dsp:spPr>
        <a:xfrm>
          <a:off x="2011680" y="5573237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7D1E7D-35C0-6F46-AEF2-B49D045D73DC}">
      <dsp:nvSpPr>
        <dsp:cNvPr id="0" name=""/>
        <dsp:cNvSpPr/>
      </dsp:nvSpPr>
      <dsp:spPr>
        <a:xfrm>
          <a:off x="2162556" y="5595353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ics-26</a:t>
          </a:r>
        </a:p>
      </dsp:txBody>
      <dsp:txXfrm>
        <a:off x="2162556" y="5595353"/>
        <a:ext cx="3872484" cy="442320"/>
      </dsp:txXfrm>
    </dsp:sp>
    <dsp:sp modelId="{BDC6FDC8-D4A3-FA44-9BA6-36EF5DE5809C}">
      <dsp:nvSpPr>
        <dsp:cNvPr id="0" name=""/>
        <dsp:cNvSpPr/>
      </dsp:nvSpPr>
      <dsp:spPr>
        <a:xfrm>
          <a:off x="6185916" y="5595353"/>
          <a:ext cx="3872484" cy="44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rgbClr val="00FEFF"/>
              </a:solidFill>
            </a:rPr>
            <a:t>Router Module</a:t>
          </a:r>
        </a:p>
      </dsp:txBody>
      <dsp:txXfrm>
        <a:off x="6185916" y="5595353"/>
        <a:ext cx="3872484" cy="442320"/>
      </dsp:txXfrm>
    </dsp:sp>
    <dsp:sp modelId="{CFF0D5DB-9E6C-4C41-89D5-771F2C713DA1}">
      <dsp:nvSpPr>
        <dsp:cNvPr id="0" name=""/>
        <dsp:cNvSpPr/>
      </dsp:nvSpPr>
      <dsp:spPr>
        <a:xfrm>
          <a:off x="2011680" y="6037674"/>
          <a:ext cx="804672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9CF29-B551-E242-9853-EF602D4A5721}">
      <dsp:nvSpPr>
        <dsp:cNvPr id="0" name=""/>
        <dsp:cNvSpPr/>
      </dsp:nvSpPr>
      <dsp:spPr>
        <a:xfrm>
          <a:off x="0" y="1668"/>
          <a:ext cx="79284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A3E4E-9B53-364D-9E8B-39FD5290CB0C}">
      <dsp:nvSpPr>
        <dsp:cNvPr id="0" name=""/>
        <dsp:cNvSpPr/>
      </dsp:nvSpPr>
      <dsp:spPr>
        <a:xfrm>
          <a:off x="0" y="1668"/>
          <a:ext cx="7928452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 dirty="0"/>
            <a:t>Application Layer</a:t>
          </a:r>
        </a:p>
      </dsp:txBody>
      <dsp:txXfrm>
        <a:off x="0" y="1668"/>
        <a:ext cx="7928452" cy="1137661"/>
      </dsp:txXfrm>
    </dsp:sp>
    <dsp:sp modelId="{11B54F9E-82FD-A045-8393-3CC2A4E6A3C2}">
      <dsp:nvSpPr>
        <dsp:cNvPr id="0" name=""/>
        <dsp:cNvSpPr/>
      </dsp:nvSpPr>
      <dsp:spPr>
        <a:xfrm>
          <a:off x="0" y="1139329"/>
          <a:ext cx="79284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767D7-2B2E-2148-9394-8C5B5A8ADD0B}">
      <dsp:nvSpPr>
        <dsp:cNvPr id="0" name=""/>
        <dsp:cNvSpPr/>
      </dsp:nvSpPr>
      <dsp:spPr>
        <a:xfrm>
          <a:off x="0" y="1139329"/>
          <a:ext cx="7928452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 dirty="0"/>
            <a:t>Packet </a:t>
          </a:r>
          <a:r>
            <a:rPr lang="en-CA" sz="5200" kern="1200" dirty="0" err="1"/>
            <a:t>Enconding</a:t>
          </a:r>
          <a:endParaRPr lang="en-CA" sz="5200" kern="1200" dirty="0"/>
        </a:p>
      </dsp:txBody>
      <dsp:txXfrm>
        <a:off x="0" y="1139329"/>
        <a:ext cx="7928452" cy="1137661"/>
      </dsp:txXfrm>
    </dsp:sp>
    <dsp:sp modelId="{183862D3-AE82-D44E-B00F-814697C0A3FF}">
      <dsp:nvSpPr>
        <dsp:cNvPr id="0" name=""/>
        <dsp:cNvSpPr/>
      </dsp:nvSpPr>
      <dsp:spPr>
        <a:xfrm>
          <a:off x="0" y="2276990"/>
          <a:ext cx="79284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39EBF-6A38-4C45-A2C8-0CF387552428}">
      <dsp:nvSpPr>
        <dsp:cNvPr id="0" name=""/>
        <dsp:cNvSpPr/>
      </dsp:nvSpPr>
      <dsp:spPr>
        <a:xfrm>
          <a:off x="0" y="2276990"/>
          <a:ext cx="7928452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200" kern="1200" dirty="0"/>
            <a:t>Processing Semantics</a:t>
          </a:r>
        </a:p>
      </dsp:txBody>
      <dsp:txXfrm>
        <a:off x="0" y="2276990"/>
        <a:ext cx="7928452" cy="11376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EEFEB-F375-CE44-9BFF-11B09F695F11}">
      <dsp:nvSpPr>
        <dsp:cNvPr id="0" name=""/>
        <dsp:cNvSpPr/>
      </dsp:nvSpPr>
      <dsp:spPr>
        <a:xfrm>
          <a:off x="0" y="2724"/>
          <a:ext cx="1105231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101F31-7FCE-DA48-95AF-BB5F60567EE5}">
      <dsp:nvSpPr>
        <dsp:cNvPr id="0" name=""/>
        <dsp:cNvSpPr/>
      </dsp:nvSpPr>
      <dsp:spPr>
        <a:xfrm>
          <a:off x="0" y="2724"/>
          <a:ext cx="2210462" cy="5573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t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200" kern="1200" dirty="0"/>
            <a:t>IBC APP</a:t>
          </a:r>
        </a:p>
      </dsp:txBody>
      <dsp:txXfrm>
        <a:off x="0" y="2724"/>
        <a:ext cx="2210462" cy="5573715"/>
      </dsp:txXfrm>
    </dsp:sp>
    <dsp:sp modelId="{F1BF66CE-BE24-D04C-A4F4-401B0ACEBDE7}">
      <dsp:nvSpPr>
        <dsp:cNvPr id="0" name=""/>
        <dsp:cNvSpPr/>
      </dsp:nvSpPr>
      <dsp:spPr>
        <a:xfrm>
          <a:off x="2376247" y="132269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t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200" kern="1200"/>
            <a:t>ics-20</a:t>
          </a:r>
          <a:endParaRPr lang="en-CA" sz="7200" kern="1200"/>
        </a:p>
      </dsp:txBody>
      <dsp:txXfrm>
        <a:off x="2376247" y="132269"/>
        <a:ext cx="4255140" cy="2590906"/>
      </dsp:txXfrm>
    </dsp:sp>
    <dsp:sp modelId="{E66DF54A-B2C7-4D48-AC87-6D7AEC3455A2}">
      <dsp:nvSpPr>
        <dsp:cNvPr id="0" name=""/>
        <dsp:cNvSpPr/>
      </dsp:nvSpPr>
      <dsp:spPr>
        <a:xfrm>
          <a:off x="6797172" y="132269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kern="1200" dirty="0"/>
            <a:t>Fungible Token Transfer</a:t>
          </a:r>
        </a:p>
      </dsp:txBody>
      <dsp:txXfrm>
        <a:off x="6797172" y="132269"/>
        <a:ext cx="4255140" cy="2590906"/>
      </dsp:txXfrm>
    </dsp:sp>
    <dsp:sp modelId="{05DD9A21-FBD9-0D4A-BED6-225875E8D355}">
      <dsp:nvSpPr>
        <dsp:cNvPr id="0" name=""/>
        <dsp:cNvSpPr/>
      </dsp:nvSpPr>
      <dsp:spPr>
        <a:xfrm>
          <a:off x="2210462" y="2723176"/>
          <a:ext cx="88418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09FA4D-502F-D640-B559-63A564EBAB5E}">
      <dsp:nvSpPr>
        <dsp:cNvPr id="0" name=""/>
        <dsp:cNvSpPr/>
      </dsp:nvSpPr>
      <dsp:spPr>
        <a:xfrm>
          <a:off x="2376247" y="2852721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t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200" kern="1200"/>
            <a:t>ics-27</a:t>
          </a:r>
          <a:endParaRPr lang="en-CA" sz="7200" kern="1200"/>
        </a:p>
      </dsp:txBody>
      <dsp:txXfrm>
        <a:off x="2376247" y="2852721"/>
        <a:ext cx="4255140" cy="2590906"/>
      </dsp:txXfrm>
    </dsp:sp>
    <dsp:sp modelId="{440825DE-B574-B147-BCE4-BA36A16DB986}">
      <dsp:nvSpPr>
        <dsp:cNvPr id="0" name=""/>
        <dsp:cNvSpPr/>
      </dsp:nvSpPr>
      <dsp:spPr>
        <a:xfrm>
          <a:off x="6797172" y="2852721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kern="1200"/>
            <a:t>Interchain Accounts</a:t>
          </a:r>
        </a:p>
      </dsp:txBody>
      <dsp:txXfrm>
        <a:off x="6797172" y="2852721"/>
        <a:ext cx="4255140" cy="2590906"/>
      </dsp:txXfrm>
    </dsp:sp>
    <dsp:sp modelId="{450DF585-DDFB-CD43-B666-4E2C8075A018}">
      <dsp:nvSpPr>
        <dsp:cNvPr id="0" name=""/>
        <dsp:cNvSpPr/>
      </dsp:nvSpPr>
      <dsp:spPr>
        <a:xfrm>
          <a:off x="2210462" y="5443628"/>
          <a:ext cx="88418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EEFEB-F375-CE44-9BFF-11B09F695F11}">
      <dsp:nvSpPr>
        <dsp:cNvPr id="0" name=""/>
        <dsp:cNvSpPr/>
      </dsp:nvSpPr>
      <dsp:spPr>
        <a:xfrm>
          <a:off x="0" y="2724"/>
          <a:ext cx="1105231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101F31-7FCE-DA48-95AF-BB5F60567EE5}">
      <dsp:nvSpPr>
        <dsp:cNvPr id="0" name=""/>
        <dsp:cNvSpPr/>
      </dsp:nvSpPr>
      <dsp:spPr>
        <a:xfrm>
          <a:off x="0" y="2724"/>
          <a:ext cx="2210462" cy="5573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t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200" kern="1200" dirty="0"/>
            <a:t>IBC APP</a:t>
          </a:r>
        </a:p>
      </dsp:txBody>
      <dsp:txXfrm>
        <a:off x="0" y="2724"/>
        <a:ext cx="2210462" cy="5573715"/>
      </dsp:txXfrm>
    </dsp:sp>
    <dsp:sp modelId="{F1BF66CE-BE24-D04C-A4F4-401B0ACEBDE7}">
      <dsp:nvSpPr>
        <dsp:cNvPr id="0" name=""/>
        <dsp:cNvSpPr/>
      </dsp:nvSpPr>
      <dsp:spPr>
        <a:xfrm>
          <a:off x="2376247" y="132269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0" tIns="304800" rIns="304800" bIns="304800" numCol="1" spcCol="1270" anchor="t" anchorCtr="0">
          <a:noAutofit/>
        </a:bodyPr>
        <a:lstStyle/>
        <a:p>
          <a:pPr marL="0" lvl="0" indent="0" algn="l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0" kern="1200" dirty="0">
              <a:solidFill>
                <a:srgbClr val="00FEFF"/>
              </a:solidFill>
            </a:rPr>
            <a:t>ics-20</a:t>
          </a:r>
          <a:endParaRPr lang="en-CA" sz="7200" kern="1200" dirty="0">
            <a:solidFill>
              <a:srgbClr val="00FEFF"/>
            </a:solidFill>
          </a:endParaRPr>
        </a:p>
      </dsp:txBody>
      <dsp:txXfrm>
        <a:off x="2376247" y="132269"/>
        <a:ext cx="4255140" cy="2590906"/>
      </dsp:txXfrm>
    </dsp:sp>
    <dsp:sp modelId="{E66DF54A-B2C7-4D48-AC87-6D7AEC3455A2}">
      <dsp:nvSpPr>
        <dsp:cNvPr id="0" name=""/>
        <dsp:cNvSpPr/>
      </dsp:nvSpPr>
      <dsp:spPr>
        <a:xfrm>
          <a:off x="6797172" y="132269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 dirty="0">
              <a:solidFill>
                <a:srgbClr val="00FEFF"/>
              </a:solidFill>
            </a:rPr>
            <a:t>Fungible Token Transfer</a:t>
          </a:r>
        </a:p>
      </dsp:txBody>
      <dsp:txXfrm>
        <a:off x="6797172" y="132269"/>
        <a:ext cx="4255140" cy="2590906"/>
      </dsp:txXfrm>
    </dsp:sp>
    <dsp:sp modelId="{05DD9A21-FBD9-0D4A-BED6-225875E8D355}">
      <dsp:nvSpPr>
        <dsp:cNvPr id="0" name=""/>
        <dsp:cNvSpPr/>
      </dsp:nvSpPr>
      <dsp:spPr>
        <a:xfrm>
          <a:off x="2210462" y="2723176"/>
          <a:ext cx="88418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09FA4D-502F-D640-B559-63A564EBAB5E}">
      <dsp:nvSpPr>
        <dsp:cNvPr id="0" name=""/>
        <dsp:cNvSpPr/>
      </dsp:nvSpPr>
      <dsp:spPr>
        <a:xfrm>
          <a:off x="2376247" y="2852721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t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200" kern="1200"/>
            <a:t>ics-27</a:t>
          </a:r>
          <a:endParaRPr lang="en-CA" sz="7200" kern="1200"/>
        </a:p>
      </dsp:txBody>
      <dsp:txXfrm>
        <a:off x="2376247" y="2852721"/>
        <a:ext cx="4255140" cy="2590906"/>
      </dsp:txXfrm>
    </dsp:sp>
    <dsp:sp modelId="{440825DE-B574-B147-BCE4-BA36A16DB986}">
      <dsp:nvSpPr>
        <dsp:cNvPr id="0" name=""/>
        <dsp:cNvSpPr/>
      </dsp:nvSpPr>
      <dsp:spPr>
        <a:xfrm>
          <a:off x="6797172" y="2852721"/>
          <a:ext cx="4255140" cy="259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400" kern="1200"/>
            <a:t>Interchain Accounts</a:t>
          </a:r>
        </a:p>
      </dsp:txBody>
      <dsp:txXfrm>
        <a:off x="6797172" y="2852721"/>
        <a:ext cx="4255140" cy="2590906"/>
      </dsp:txXfrm>
    </dsp:sp>
    <dsp:sp modelId="{450DF585-DDFB-CD43-B666-4E2C8075A018}">
      <dsp:nvSpPr>
        <dsp:cNvPr id="0" name=""/>
        <dsp:cNvSpPr/>
      </dsp:nvSpPr>
      <dsp:spPr>
        <a:xfrm>
          <a:off x="2210462" y="5443628"/>
          <a:ext cx="88418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8FA6D-FE9E-F349-AE85-25FEF72F8A34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A8C6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C96CFB94-F825-D946-A7EE-F0D97982C5E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CONN_OPEN_INIT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DE186B8D-5B43-CF48-A99C-8FF23954DA03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[NONE, NONE]</a:t>
          </a:r>
        </a:p>
      </dsp:txBody>
      <dsp:txXfrm>
        <a:off x="6714083" y="65918"/>
        <a:ext cx="1534805" cy="898520"/>
      </dsp:txXfrm>
    </dsp:sp>
    <dsp:sp modelId="{209517B1-F755-F342-8D85-7756C11CBA62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 NONE]</a:t>
          </a:r>
        </a:p>
      </dsp:txBody>
      <dsp:txXfrm>
        <a:off x="8941082" y="65918"/>
        <a:ext cx="1534805" cy="8985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40CC-3CC0-2C4F-B497-F723C348885D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8C16979E-F872-DA43-8A38-D4ED5548525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CONN_OPEN_TRY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B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NONE]</a:t>
          </a:r>
        </a:p>
      </dsp:txBody>
      <dsp:txXfrm>
        <a:off x="6714083" y="65918"/>
        <a:ext cx="1534805" cy="898520"/>
      </dsp:txXfrm>
    </dsp:sp>
    <dsp:sp modelId="{501F2B77-06E6-D24A-A2B8-450A221522CA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3AC2C50F-DC65-634C-BBCD-14613CBDE597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sp:txBody>
      <dsp:txXfrm>
        <a:off x="8941082" y="65918"/>
        <a:ext cx="1534805" cy="8985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E40CC-3CC0-2C4F-B497-F723C348885D}">
      <dsp:nvSpPr>
        <dsp:cNvPr id="0" name=""/>
        <dsp:cNvSpPr/>
      </dsp:nvSpPr>
      <dsp:spPr>
        <a:xfrm>
          <a:off x="5131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3085" y="65918"/>
        <a:ext cx="1534805" cy="898520"/>
      </dsp:txXfrm>
    </dsp:sp>
    <dsp:sp modelId="{8C16979E-F872-DA43-8A38-D4ED55485256}">
      <dsp:nvSpPr>
        <dsp:cNvPr id="0" name=""/>
        <dsp:cNvSpPr/>
      </dsp:nvSpPr>
      <dsp:spPr>
        <a:xfrm>
          <a:off x="1754916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54916" y="396828"/>
        <a:ext cx="236062" cy="236699"/>
      </dsp:txXfrm>
    </dsp:sp>
    <dsp:sp modelId="{D824CEFE-7342-AF45-9839-6E85B36AE027}">
      <dsp:nvSpPr>
        <dsp:cNvPr id="0" name=""/>
        <dsp:cNvSpPr/>
      </dsp:nvSpPr>
      <dsp:spPr>
        <a:xfrm>
          <a:off x="2232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CONN_OPEN_ACK</a:t>
          </a:r>
        </a:p>
      </dsp:txBody>
      <dsp:txXfrm>
        <a:off x="2260084" y="65918"/>
        <a:ext cx="1534805" cy="898520"/>
      </dsp:txXfrm>
    </dsp:sp>
    <dsp:sp modelId="{27EC6FA7-3E66-BA4C-9D3E-DA00F1AD2716}">
      <dsp:nvSpPr>
        <dsp:cNvPr id="0" name=""/>
        <dsp:cNvSpPr/>
      </dsp:nvSpPr>
      <dsp:spPr>
        <a:xfrm>
          <a:off x="3981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3981915" y="396828"/>
        <a:ext cx="236062" cy="236699"/>
      </dsp:txXfrm>
    </dsp:sp>
    <dsp:sp modelId="{7877EB22-EE48-5C47-BD94-F83AFDE206BA}">
      <dsp:nvSpPr>
        <dsp:cNvPr id="0" name=""/>
        <dsp:cNvSpPr/>
      </dsp:nvSpPr>
      <dsp:spPr>
        <a:xfrm>
          <a:off x="4459130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rPr>
            <a:t>CHAIN A</a:t>
          </a:r>
        </a:p>
      </dsp:txBody>
      <dsp:txXfrm>
        <a:off x="4487084" y="65918"/>
        <a:ext cx="1534805" cy="898520"/>
      </dsp:txXfrm>
    </dsp:sp>
    <dsp:sp modelId="{CBC726B2-3EA0-F543-BA13-E595F0E47293}">
      <dsp:nvSpPr>
        <dsp:cNvPr id="0" name=""/>
        <dsp:cNvSpPr/>
      </dsp:nvSpPr>
      <dsp:spPr>
        <a:xfrm>
          <a:off x="6208915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208915" y="396828"/>
        <a:ext cx="236062" cy="236699"/>
      </dsp:txXfrm>
    </dsp:sp>
    <dsp:sp modelId="{AA082EC1-5D81-D145-BE9D-804395A2048F}">
      <dsp:nvSpPr>
        <dsp:cNvPr id="0" name=""/>
        <dsp:cNvSpPr/>
      </dsp:nvSpPr>
      <dsp:spPr>
        <a:xfrm>
          <a:off x="6686129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[INIT, TRYOPEN]</a:t>
          </a:r>
        </a:p>
      </dsp:txBody>
      <dsp:txXfrm>
        <a:off x="6714083" y="65918"/>
        <a:ext cx="1534805" cy="898520"/>
      </dsp:txXfrm>
    </dsp:sp>
    <dsp:sp modelId="{501F2B77-06E6-D24A-A2B8-450A221522CA}">
      <dsp:nvSpPr>
        <dsp:cNvPr id="0" name=""/>
        <dsp:cNvSpPr/>
      </dsp:nvSpPr>
      <dsp:spPr>
        <a:xfrm>
          <a:off x="8435914" y="317929"/>
          <a:ext cx="337231" cy="3944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435914" y="396828"/>
        <a:ext cx="236062" cy="236699"/>
      </dsp:txXfrm>
    </dsp:sp>
    <dsp:sp modelId="{3AC2C50F-DC65-634C-BBCD-14613CBDE597}">
      <dsp:nvSpPr>
        <dsp:cNvPr id="0" name=""/>
        <dsp:cNvSpPr/>
      </dsp:nvSpPr>
      <dsp:spPr>
        <a:xfrm>
          <a:off x="8913128" y="37964"/>
          <a:ext cx="1590713" cy="9544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nsolas" panose="020B0609020204030204" pitchFamily="49" charset="0"/>
              <a:cs typeface="Consolas" panose="020B0609020204030204" pitchFamily="49" charset="0"/>
            </a:rPr>
            <a:t>[OPEN, TRYOPEN]</a:t>
          </a:r>
        </a:p>
      </dsp:txBody>
      <dsp:txXfrm>
        <a:off x="8941082" y="65918"/>
        <a:ext cx="1534805" cy="898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40AFB-98A0-C240-B126-0E01A1033BD3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6421D-1B73-CF40-A285-383F004E658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19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bece3e6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bece3e6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072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522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663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228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291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714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636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87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197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17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33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637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26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953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148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97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87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288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67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093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6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63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52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IBC </a:t>
            </a:r>
            <a:r>
              <a:rPr lang="pt-BR" dirty="0" err="1"/>
              <a:t>provides</a:t>
            </a:r>
            <a:r>
              <a:rPr lang="pt-BR" dirty="0"/>
              <a:t> a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, </a:t>
            </a:r>
            <a:r>
              <a:rPr lang="pt-BR" dirty="0" err="1"/>
              <a:t>sovereign</a:t>
            </a:r>
            <a:r>
              <a:rPr lang="pt-BR" dirty="0"/>
              <a:t> </a:t>
            </a:r>
            <a:r>
              <a:rPr lang="pt-BR" dirty="0" err="1"/>
              <a:t>replicated</a:t>
            </a:r>
            <a:r>
              <a:rPr lang="pt-BR" dirty="0"/>
              <a:t> </a:t>
            </a:r>
            <a:r>
              <a:rPr lang="pt-BR" dirty="0" err="1"/>
              <a:t>ledgers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safely</a:t>
            </a:r>
            <a:r>
              <a:rPr lang="pt-BR" dirty="0"/>
              <a:t>, </a:t>
            </a:r>
            <a:r>
              <a:rPr lang="pt-BR" dirty="0" err="1"/>
              <a:t>voluntarily</a:t>
            </a:r>
            <a:r>
              <a:rPr lang="pt-BR" dirty="0"/>
              <a:t> Interact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sharing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minimum</a:t>
            </a:r>
            <a:r>
              <a:rPr lang="pt-BR" dirty="0"/>
              <a:t> common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6421D-1B73-CF40-A285-383F004E658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85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mp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B1D6-897B-0148-BB25-0D64DAF90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75C8E-A4FE-7F44-B607-F563011A3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91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3605-0112-B949-998C-34272F2B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2AF5-B730-EB4C-AF94-4F6CF948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4F936-FBD6-124F-A7E7-9257D5441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DB772-5810-934A-A3BE-E7889414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6F38A-C006-574A-BEEB-ABFE62CE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CBE13-921D-864C-9D53-DAF3372B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30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BA07-DEF0-704F-BBAF-4977A5A4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3F829-29DE-9040-930D-B15512CBE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08E5A-F87B-AA43-A1A6-FAE9581FC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D9AB5-8639-644F-9B35-6BBE900E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600C-E6A6-A84D-9401-71BF3280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BA415-263A-214F-8F50-80801260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59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7930-746E-AC44-99BE-200C7A64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89E65-5A64-4D49-B070-C503A395D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E0FA-DF28-5345-925F-04331307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9DC62-775E-6C4A-A12C-B7851192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F8D7-4F18-894A-B526-B4DADF3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768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8CEB4-6D21-8843-8392-88805B592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6FF68-7289-234C-ABFB-ECCD4955F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AD219-29AE-1448-8977-72FAEBAC6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2D0E6-3D66-5E4E-95F9-031B1D2A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0296D-3A8A-9F4C-8553-E14EF525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37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0B60-BBE1-6045-BA8B-399050E37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A3764-F732-9F46-AC15-68740282A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13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91B8-9E98-E24F-A6F2-D646C9953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2F422-3FA6-844A-8189-D73A750B5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DB6A7-4979-974B-A5E5-A99A60DA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B462A-BED2-CC45-9A46-15960D0B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478AB-EC07-3A48-ABBE-AA4E56F6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98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E397-A44A-DA42-9EBC-1E65A33B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7D40-39B8-7D4F-8D5C-181F79AB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19A1-37C5-CF4B-99E8-C068A022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B7741-2471-B74F-ACF3-546D285E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B3C91-6C3A-3948-990E-E1968501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07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EEE7-F2A7-3C4A-9A29-C0729884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125D8-F920-8141-AF61-D821D5358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71393-3161-FA40-A9D8-FB9CA685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E945-4A4A-AC49-9CA8-C126640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6D5B0-C3BC-5341-A3F1-6DD2EA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6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1364-8CFB-E143-8BD1-FE75D9DB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125B4-FB03-DA49-98F5-5FAA1DBB2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33992-CAAF-5348-AFBF-0AC69AA07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59904-5250-FE4D-9793-8B2E343B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825BE-D3A7-FA4D-AC78-DFD77D4A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E4214-1ACE-994A-8092-EB779BF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181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B731-4088-E74A-BBC4-1D357AC1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7C5AC-EF81-554E-BA85-77214C0E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A37D9-DBE4-A74B-9A6A-91A4C8937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AA1A9-09F4-524D-933E-3801AFCD5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0689D-90E8-E141-B059-73A683C3E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FA2899-73E8-FE47-9FB4-B6B5E2F7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74687-2D58-004E-857B-4FC9D761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84A5B-13E4-4B4F-B3ED-96D6CE99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12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C82C-BD08-8343-9390-2E900C4F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B98CB-C343-F146-9247-EF089629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8E0DD-1728-4541-B64C-230ED4EB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6F05D-1A85-2347-BC9D-96FED9E7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89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A3037-ADFD-CA47-B739-1D5F5091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68B6B-07A8-494A-AEFB-732EE6CB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67F65-47D5-CC45-AB45-3AEB0F58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86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6DA6F73-535E-A84E-925B-6837F2D5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459" y="3920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Insert Title</a:t>
            </a:r>
            <a:endParaRPr lang="pt-B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D306171-7AE0-5F4F-89EA-6EB37FD40B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9353" y="6361587"/>
            <a:ext cx="1076884" cy="4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3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1C16B-F188-4644-B829-AE4E8968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79CE1-0CC1-C744-BDF0-A1643849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2CDF8-9B56-544A-A15F-3ADAE6776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1CE15-D885-EA44-8898-15740A37C4F7}" type="datetimeFigureOut">
              <a:rPr lang="pt-BR" smtClean="0"/>
              <a:t>21/03/2021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550B-0E4C-8646-9FE6-79DDD7865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3BCDE-EEFF-AE4B-91F8-F5C9A4DAF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41696-FA4A-C049-A6AC-0B869414FB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89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31.png"/><Relationship Id="rId5" Type="http://schemas.openxmlformats.org/officeDocument/2006/relationships/image" Target="../media/image12.png"/><Relationship Id="rId10" Type="http://schemas.openxmlformats.org/officeDocument/2006/relationships/image" Target="../media/image30.svg"/><Relationship Id="rId4" Type="http://schemas.openxmlformats.org/officeDocument/2006/relationships/image" Target="../media/image11.svg"/><Relationship Id="rId9" Type="http://schemas.openxmlformats.org/officeDocument/2006/relationships/image" Target="../media/image29.png"/><Relationship Id="rId1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32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30.svg"/><Relationship Id="rId9" Type="http://schemas.openxmlformats.org/officeDocument/2006/relationships/image" Target="../media/image12.png"/><Relationship Id="rId1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4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0" Type="http://schemas.openxmlformats.org/officeDocument/2006/relationships/image" Target="../media/image28.svg"/><Relationship Id="rId4" Type="http://schemas.openxmlformats.org/officeDocument/2006/relationships/image" Target="../media/image30.svg"/><Relationship Id="rId9" Type="http://schemas.openxmlformats.org/officeDocument/2006/relationships/image" Target="../media/image27.png"/><Relationship Id="rId1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4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../media/image31.png"/><Relationship Id="rId10" Type="http://schemas.openxmlformats.org/officeDocument/2006/relationships/image" Target="../media/image28.svg"/><Relationship Id="rId4" Type="http://schemas.openxmlformats.org/officeDocument/2006/relationships/image" Target="../media/image30.svg"/><Relationship Id="rId9" Type="http://schemas.openxmlformats.org/officeDocument/2006/relationships/image" Target="../media/image27.png"/><Relationship Id="rId1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32.svg"/><Relationship Id="rId9" Type="http://schemas.openxmlformats.org/officeDocument/2006/relationships/image" Target="../media/image10.png"/><Relationship Id="rId1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13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32.svg"/><Relationship Id="rId9" Type="http://schemas.openxmlformats.org/officeDocument/2006/relationships/image" Target="../media/image10.png"/><Relationship Id="rId1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28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image" Target="../media/image36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0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29.png"/><Relationship Id="rId5" Type="http://schemas.openxmlformats.org/officeDocument/2006/relationships/image" Target="../media/image31.png"/><Relationship Id="rId15" Type="http://schemas.openxmlformats.org/officeDocument/2006/relationships/image" Target="../media/image43.png"/><Relationship Id="rId10" Type="http://schemas.openxmlformats.org/officeDocument/2006/relationships/image" Target="../media/image13.svg"/><Relationship Id="rId4" Type="http://schemas.openxmlformats.org/officeDocument/2006/relationships/image" Target="../media/image28.svg"/><Relationship Id="rId9" Type="http://schemas.openxmlformats.org/officeDocument/2006/relationships/image" Target="../media/image12.png"/><Relationship Id="rId1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2.png"/><Relationship Id="rId3" Type="http://schemas.openxmlformats.org/officeDocument/2006/relationships/image" Target="../media/image43.png"/><Relationship Id="rId7" Type="http://schemas.openxmlformats.org/officeDocument/2006/relationships/image" Target="../media/image27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10.png"/><Relationship Id="rId5" Type="http://schemas.openxmlformats.org/officeDocument/2006/relationships/image" Target="../media/image39.png"/><Relationship Id="rId15" Type="http://schemas.openxmlformats.org/officeDocument/2006/relationships/image" Target="../media/image29.png"/><Relationship Id="rId10" Type="http://schemas.openxmlformats.org/officeDocument/2006/relationships/image" Target="../media/image32.svg"/><Relationship Id="rId4" Type="http://schemas.openxmlformats.org/officeDocument/2006/relationships/image" Target="../media/image44.svg"/><Relationship Id="rId9" Type="http://schemas.openxmlformats.org/officeDocument/2006/relationships/image" Target="../media/image31.png"/><Relationship Id="rId1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9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0" Type="http://schemas.openxmlformats.org/officeDocument/2006/relationships/image" Target="../media/image11.svg"/><Relationship Id="rId4" Type="http://schemas.openxmlformats.org/officeDocument/2006/relationships/image" Target="../media/image44.svg"/><Relationship Id="rId9" Type="http://schemas.openxmlformats.org/officeDocument/2006/relationships/image" Target="../media/image10.png"/><Relationship Id="rId1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9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0" Type="http://schemas.openxmlformats.org/officeDocument/2006/relationships/image" Target="../media/image11.svg"/><Relationship Id="rId4" Type="http://schemas.openxmlformats.org/officeDocument/2006/relationships/image" Target="../media/image44.svg"/><Relationship Id="rId9" Type="http://schemas.openxmlformats.org/officeDocument/2006/relationships/image" Target="../media/image10.png"/><Relationship Id="rId1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8.svg"/><Relationship Id="rId4" Type="http://schemas.openxmlformats.org/officeDocument/2006/relationships/image" Target="../media/image11.sv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8.svg"/><Relationship Id="rId4" Type="http://schemas.openxmlformats.org/officeDocument/2006/relationships/image" Target="../media/image11.sv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8.svg"/><Relationship Id="rId4" Type="http://schemas.openxmlformats.org/officeDocument/2006/relationships/image" Target="../media/image11.sv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8.svg"/><Relationship Id="rId4" Type="http://schemas.openxmlformats.org/officeDocument/2006/relationships/image" Target="../media/image11.sv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3.png"/><Relationship Id="rId5" Type="http://schemas.openxmlformats.org/officeDocument/2006/relationships/image" Target="../media/image12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11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6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72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1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7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7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microsoft.com/office/2007/relationships/diagramDrawing" Target="../diagrams/drawing8.xml"/><Relationship Id="rId18" Type="http://schemas.microsoft.com/office/2007/relationships/diagramDrawing" Target="../diagrams/drawing9.xml"/><Relationship Id="rId3" Type="http://schemas.openxmlformats.org/officeDocument/2006/relationships/diagramLayout" Target="../diagrams/layout7.xml"/><Relationship Id="rId21" Type="http://schemas.openxmlformats.org/officeDocument/2006/relationships/diagramQuickStyle" Target="../diagrams/quickStyle10.xml"/><Relationship Id="rId7" Type="http://schemas.openxmlformats.org/officeDocument/2006/relationships/image" Target="../media/image84.png"/><Relationship Id="rId12" Type="http://schemas.openxmlformats.org/officeDocument/2006/relationships/diagramColors" Target="../diagrams/colors8.xml"/><Relationship Id="rId17" Type="http://schemas.openxmlformats.org/officeDocument/2006/relationships/diagramColors" Target="../diagrams/colors9.xml"/><Relationship Id="rId25" Type="http://schemas.openxmlformats.org/officeDocument/2006/relationships/image" Target="../media/image87.svg"/><Relationship Id="rId2" Type="http://schemas.openxmlformats.org/officeDocument/2006/relationships/diagramData" Target="../diagrams/data7.xml"/><Relationship Id="rId16" Type="http://schemas.openxmlformats.org/officeDocument/2006/relationships/diagramQuickStyle" Target="../diagrams/quickStyle9.xml"/><Relationship Id="rId20" Type="http://schemas.openxmlformats.org/officeDocument/2006/relationships/diagramLayout" Target="../diagrams/layout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openxmlformats.org/officeDocument/2006/relationships/diagramQuickStyle" Target="../diagrams/quickStyle8.xml"/><Relationship Id="rId24" Type="http://schemas.openxmlformats.org/officeDocument/2006/relationships/image" Target="../media/image86.png"/><Relationship Id="rId5" Type="http://schemas.openxmlformats.org/officeDocument/2006/relationships/diagramColors" Target="../diagrams/colors7.xml"/><Relationship Id="rId15" Type="http://schemas.openxmlformats.org/officeDocument/2006/relationships/diagramLayout" Target="../diagrams/layout9.xml"/><Relationship Id="rId23" Type="http://schemas.microsoft.com/office/2007/relationships/diagramDrawing" Target="../diagrams/drawing10.xml"/><Relationship Id="rId10" Type="http://schemas.openxmlformats.org/officeDocument/2006/relationships/diagramLayout" Target="../diagrams/layout8.xml"/><Relationship Id="rId19" Type="http://schemas.openxmlformats.org/officeDocument/2006/relationships/diagramData" Target="../diagrams/data10.xml"/><Relationship Id="rId4" Type="http://schemas.openxmlformats.org/officeDocument/2006/relationships/diagramQuickStyle" Target="../diagrams/quickStyle7.xml"/><Relationship Id="rId9" Type="http://schemas.openxmlformats.org/officeDocument/2006/relationships/diagramData" Target="../diagrams/data8.xml"/><Relationship Id="rId14" Type="http://schemas.openxmlformats.org/officeDocument/2006/relationships/diagramData" Target="../diagrams/data9.xml"/><Relationship Id="rId22" Type="http://schemas.openxmlformats.org/officeDocument/2006/relationships/diagramColors" Target="../diagrams/colors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microsoft.com/office/2007/relationships/diagramDrawing" Target="../diagrams/drawing12.xml"/><Relationship Id="rId18" Type="http://schemas.microsoft.com/office/2007/relationships/diagramDrawing" Target="../diagrams/drawing13.xml"/><Relationship Id="rId3" Type="http://schemas.openxmlformats.org/officeDocument/2006/relationships/diagramLayout" Target="../diagrams/layout11.xml"/><Relationship Id="rId21" Type="http://schemas.openxmlformats.org/officeDocument/2006/relationships/diagramQuickStyle" Target="../diagrams/quickStyle14.xml"/><Relationship Id="rId7" Type="http://schemas.openxmlformats.org/officeDocument/2006/relationships/image" Target="../media/image84.png"/><Relationship Id="rId12" Type="http://schemas.openxmlformats.org/officeDocument/2006/relationships/diagramColors" Target="../diagrams/colors12.xml"/><Relationship Id="rId17" Type="http://schemas.openxmlformats.org/officeDocument/2006/relationships/diagramColors" Target="../diagrams/colors13.xml"/><Relationship Id="rId25" Type="http://schemas.openxmlformats.org/officeDocument/2006/relationships/image" Target="../media/image87.svg"/><Relationship Id="rId2" Type="http://schemas.openxmlformats.org/officeDocument/2006/relationships/diagramData" Target="../diagrams/data11.xml"/><Relationship Id="rId16" Type="http://schemas.openxmlformats.org/officeDocument/2006/relationships/diagramQuickStyle" Target="../diagrams/quickStyle13.xml"/><Relationship Id="rId20" Type="http://schemas.openxmlformats.org/officeDocument/2006/relationships/diagramLayout" Target="../diagrams/layout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11" Type="http://schemas.openxmlformats.org/officeDocument/2006/relationships/diagramQuickStyle" Target="../diagrams/quickStyle12.xml"/><Relationship Id="rId24" Type="http://schemas.openxmlformats.org/officeDocument/2006/relationships/image" Target="../media/image86.png"/><Relationship Id="rId5" Type="http://schemas.openxmlformats.org/officeDocument/2006/relationships/diagramColors" Target="../diagrams/colors11.xml"/><Relationship Id="rId15" Type="http://schemas.openxmlformats.org/officeDocument/2006/relationships/diagramLayout" Target="../diagrams/layout13.xml"/><Relationship Id="rId23" Type="http://schemas.microsoft.com/office/2007/relationships/diagramDrawing" Target="../diagrams/drawing14.xml"/><Relationship Id="rId10" Type="http://schemas.openxmlformats.org/officeDocument/2006/relationships/diagramLayout" Target="../diagrams/layout12.xml"/><Relationship Id="rId19" Type="http://schemas.openxmlformats.org/officeDocument/2006/relationships/diagramData" Target="../diagrams/data14.xml"/><Relationship Id="rId4" Type="http://schemas.openxmlformats.org/officeDocument/2006/relationships/diagramQuickStyle" Target="../diagrams/quickStyle11.xml"/><Relationship Id="rId9" Type="http://schemas.openxmlformats.org/officeDocument/2006/relationships/diagramData" Target="../diagrams/data12.xml"/><Relationship Id="rId14" Type="http://schemas.openxmlformats.org/officeDocument/2006/relationships/diagramData" Target="../diagrams/data13.xml"/><Relationship Id="rId22" Type="http://schemas.openxmlformats.org/officeDocument/2006/relationships/diagramColors" Target="../diagrams/colors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9.svg"/><Relationship Id="rId5" Type="http://schemas.openxmlformats.org/officeDocument/2006/relationships/image" Target="../media/image79.svg"/><Relationship Id="rId10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9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7256E105-8EC9-3A4F-9E68-508CBE78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32" y="1344169"/>
            <a:ext cx="4169663" cy="4169663"/>
          </a:xfrm>
          <a:prstGeom prst="rect">
            <a:avLst/>
          </a:prstGeom>
        </p:spPr>
      </p:pic>
      <p:pic>
        <p:nvPicPr>
          <p:cNvPr id="9" name="Picture 8" descr="A picture containing text, black, outdoor object&#10;&#10;Description automatically generated">
            <a:extLst>
              <a:ext uri="{FF2B5EF4-FFF2-40B4-BE49-F238E27FC236}">
                <a16:creationId xmlns:a16="http://schemas.microsoft.com/office/drawing/2014/main" id="{0425BAA1-2BC0-DD43-A5D7-B498E4569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29" y="1535812"/>
            <a:ext cx="6731338" cy="37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29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 descr="Marketing outline">
            <a:extLst>
              <a:ext uri="{FF2B5EF4-FFF2-40B4-BE49-F238E27FC236}">
                <a16:creationId xmlns:a16="http://schemas.microsoft.com/office/drawing/2014/main" id="{8F0E3C30-12AE-9842-A6E0-3A6FE2703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4276" y="1538669"/>
            <a:ext cx="1440000" cy="1440000"/>
          </a:xfrm>
          <a:prstGeom prst="rect">
            <a:avLst/>
          </a:prstGeom>
        </p:spPr>
      </p:pic>
      <p:pic>
        <p:nvPicPr>
          <p:cNvPr id="9" name="Graphic 8" descr="Marketing with solid fill">
            <a:extLst>
              <a:ext uri="{FF2B5EF4-FFF2-40B4-BE49-F238E27FC236}">
                <a16:creationId xmlns:a16="http://schemas.microsoft.com/office/drawing/2014/main" id="{B5860F7C-860B-3249-AD31-7604C8C10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527725" y="1538669"/>
            <a:ext cx="1440000" cy="1440000"/>
          </a:xfrm>
          <a:prstGeom prst="rect">
            <a:avLst/>
          </a:prstGeom>
        </p:spPr>
      </p:pic>
      <p:pic>
        <p:nvPicPr>
          <p:cNvPr id="12" name="Graphic 11" descr="Subtitles outline">
            <a:extLst>
              <a:ext uri="{FF2B5EF4-FFF2-40B4-BE49-F238E27FC236}">
                <a16:creationId xmlns:a16="http://schemas.microsoft.com/office/drawing/2014/main" id="{1A5F22B3-F1A4-5E40-9004-F058F002DF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6110" y="964134"/>
            <a:ext cx="914400" cy="914400"/>
          </a:xfrm>
          <a:prstGeom prst="rect">
            <a:avLst/>
          </a:prstGeom>
        </p:spPr>
      </p:pic>
      <p:pic>
        <p:nvPicPr>
          <p:cNvPr id="22" name="Graphic 21" descr="Subtitles with solid fill">
            <a:extLst>
              <a:ext uri="{FF2B5EF4-FFF2-40B4-BE49-F238E27FC236}">
                <a16:creationId xmlns:a16="http://schemas.microsoft.com/office/drawing/2014/main" id="{027F5D9E-2D55-634D-B7B5-8D76308961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6142379" y="964134"/>
            <a:ext cx="914400" cy="914400"/>
          </a:xfrm>
          <a:prstGeom prst="rect">
            <a:avLst/>
          </a:prstGeom>
        </p:spPr>
      </p:pic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ABCBFFB7-A87C-BC46-BB28-18A08C1AFA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22881" y="1138923"/>
            <a:ext cx="692059" cy="692059"/>
          </a:xfrm>
          <a:prstGeom prst="rect">
            <a:avLst/>
          </a:prstGeom>
        </p:spPr>
      </p:pic>
      <p:pic>
        <p:nvPicPr>
          <p:cNvPr id="24" name="Graphic 23" descr="Question mark with solid fill">
            <a:extLst>
              <a:ext uri="{FF2B5EF4-FFF2-40B4-BE49-F238E27FC236}">
                <a16:creationId xmlns:a16="http://schemas.microsoft.com/office/drawing/2014/main" id="{04789030-2CCF-4B43-9481-F6BF640A91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8363" y="1192639"/>
            <a:ext cx="69205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4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CE494CDA-6EEA-F043-9C76-B7C4E53E46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82126" y="1260842"/>
            <a:ext cx="717176" cy="717176"/>
          </a:xfrm>
          <a:prstGeom prst="rect">
            <a:avLst/>
          </a:prstGeom>
        </p:spPr>
      </p:pic>
      <p:pic>
        <p:nvPicPr>
          <p:cNvPr id="20" name="Graphic 19" descr="Coins outline">
            <a:extLst>
              <a:ext uri="{FF2B5EF4-FFF2-40B4-BE49-F238E27FC236}">
                <a16:creationId xmlns:a16="http://schemas.microsoft.com/office/drawing/2014/main" id="{3F498AF6-582D-C94B-B686-A713EFFAED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38956" y="828245"/>
            <a:ext cx="865194" cy="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6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CE494CDA-6EEA-F043-9C76-B7C4E53E4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1476" y="2003611"/>
            <a:ext cx="610451" cy="610451"/>
          </a:xfrm>
          <a:prstGeom prst="rect">
            <a:avLst/>
          </a:prstGeom>
        </p:spPr>
      </p:pic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EA47A036-F105-8B41-A4F8-C92BB2E60D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38956" y="828245"/>
            <a:ext cx="865194" cy="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7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pic>
        <p:nvPicPr>
          <p:cNvPr id="14" name="Graphic 13" descr="Envelope outline">
            <a:extLst>
              <a:ext uri="{FF2B5EF4-FFF2-40B4-BE49-F238E27FC236}">
                <a16:creationId xmlns:a16="http://schemas.microsoft.com/office/drawing/2014/main" id="{CE494CDA-6EEA-F043-9C76-B7C4E53E4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4081" y="3286457"/>
            <a:ext cx="610451" cy="610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4" name="Graphic 3" descr="Open envelope outline">
            <a:extLst>
              <a:ext uri="{FF2B5EF4-FFF2-40B4-BE49-F238E27FC236}">
                <a16:creationId xmlns:a16="http://schemas.microsoft.com/office/drawing/2014/main" id="{513DD2B8-484A-B84E-ACE8-23DD9313E2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4789" y="3199077"/>
            <a:ext cx="599743" cy="599743"/>
          </a:xfrm>
          <a:prstGeom prst="rect">
            <a:avLst/>
          </a:prstGeom>
        </p:spPr>
      </p:pic>
      <p:pic>
        <p:nvPicPr>
          <p:cNvPr id="16" name="Graphic 15" descr="Coins outline">
            <a:extLst>
              <a:ext uri="{FF2B5EF4-FFF2-40B4-BE49-F238E27FC236}">
                <a16:creationId xmlns:a16="http://schemas.microsoft.com/office/drawing/2014/main" id="{6902D110-7B3B-2C4E-AC9A-70C970AD6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38956" y="828245"/>
            <a:ext cx="865194" cy="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2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5" name="Graphic 4" descr="Paper outline">
            <a:extLst>
              <a:ext uri="{FF2B5EF4-FFF2-40B4-BE49-F238E27FC236}">
                <a16:creationId xmlns:a16="http://schemas.microsoft.com/office/drawing/2014/main" id="{0BD7B101-2D07-6241-9E95-305A4AD370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0949" y="3103232"/>
            <a:ext cx="900953" cy="900953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7FD5F700-6642-D64D-A899-19593635C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1360" y="3429000"/>
            <a:ext cx="380130" cy="380130"/>
          </a:xfrm>
          <a:prstGeom prst="rect">
            <a:avLst/>
          </a:prstGeom>
        </p:spPr>
      </p:pic>
      <p:pic>
        <p:nvPicPr>
          <p:cNvPr id="19" name="Graphic 18" descr="Coins outline">
            <a:extLst>
              <a:ext uri="{FF2B5EF4-FFF2-40B4-BE49-F238E27FC236}">
                <a16:creationId xmlns:a16="http://schemas.microsoft.com/office/drawing/2014/main" id="{92BE89F5-22CA-3B42-8000-139A262394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38956" y="828245"/>
            <a:ext cx="865194" cy="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3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5" name="Graphic 4" descr="Paper outline">
            <a:extLst>
              <a:ext uri="{FF2B5EF4-FFF2-40B4-BE49-F238E27FC236}">
                <a16:creationId xmlns:a16="http://schemas.microsoft.com/office/drawing/2014/main" id="{0BD7B101-2D07-6241-9E95-305A4AD370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0949" y="3103232"/>
            <a:ext cx="900953" cy="900953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7FD5F700-6642-D64D-A899-19593635C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1360" y="3429000"/>
            <a:ext cx="380130" cy="38013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9695" y="1062746"/>
            <a:ext cx="717176" cy="717176"/>
          </a:xfrm>
          <a:prstGeom prst="rect">
            <a:avLst/>
          </a:prstGeom>
        </p:spPr>
      </p:pic>
      <p:pic>
        <p:nvPicPr>
          <p:cNvPr id="14" name="Graphic 13" descr="Coins outline">
            <a:extLst>
              <a:ext uri="{FF2B5EF4-FFF2-40B4-BE49-F238E27FC236}">
                <a16:creationId xmlns:a16="http://schemas.microsoft.com/office/drawing/2014/main" id="{5FBAF3D1-8EC6-A046-9D81-8656BD91AF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38956" y="828245"/>
            <a:ext cx="865194" cy="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9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313" y="1963673"/>
            <a:ext cx="717176" cy="717176"/>
          </a:xfrm>
          <a:prstGeom prst="rect">
            <a:avLst/>
          </a:prstGeom>
        </p:spPr>
      </p:pic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 descr="Paper outline">
            <a:extLst>
              <a:ext uri="{FF2B5EF4-FFF2-40B4-BE49-F238E27FC236}">
                <a16:creationId xmlns:a16="http://schemas.microsoft.com/office/drawing/2014/main" id="{0BD7B101-2D07-6241-9E95-305A4AD370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10949" y="3103232"/>
            <a:ext cx="900953" cy="900953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7FD5F700-6642-D64D-A899-19593635CB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71360" y="3429000"/>
            <a:ext cx="380130" cy="380130"/>
          </a:xfrm>
          <a:prstGeom prst="rect">
            <a:avLst/>
          </a:prstGeom>
        </p:spPr>
      </p:pic>
      <p:pic>
        <p:nvPicPr>
          <p:cNvPr id="14" name="Graphic 13" descr="Coins outline">
            <a:extLst>
              <a:ext uri="{FF2B5EF4-FFF2-40B4-BE49-F238E27FC236}">
                <a16:creationId xmlns:a16="http://schemas.microsoft.com/office/drawing/2014/main" id="{D25B5749-CFEB-674E-9AB7-703B989AF2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38956" y="828245"/>
            <a:ext cx="865194" cy="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313" y="1963673"/>
            <a:ext cx="717176" cy="717176"/>
          </a:xfrm>
          <a:prstGeom prst="rect">
            <a:avLst/>
          </a:prstGeom>
        </p:spPr>
      </p:pic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 descr="Paper outline">
            <a:extLst>
              <a:ext uri="{FF2B5EF4-FFF2-40B4-BE49-F238E27FC236}">
                <a16:creationId xmlns:a16="http://schemas.microsoft.com/office/drawing/2014/main" id="{0BD7B101-2D07-6241-9E95-305A4AD370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10949" y="3103232"/>
            <a:ext cx="900953" cy="900953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7FD5F700-6642-D64D-A899-19593635CB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71360" y="3429000"/>
            <a:ext cx="380130" cy="380130"/>
          </a:xfrm>
          <a:prstGeom prst="rect">
            <a:avLst/>
          </a:prstGeom>
        </p:spPr>
      </p:pic>
      <p:pic>
        <p:nvPicPr>
          <p:cNvPr id="14" name="Graphic 13" descr="Coins outline">
            <a:extLst>
              <a:ext uri="{FF2B5EF4-FFF2-40B4-BE49-F238E27FC236}">
                <a16:creationId xmlns:a16="http://schemas.microsoft.com/office/drawing/2014/main" id="{D25B5749-CFEB-674E-9AB7-703B989AF2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4910" y="892440"/>
            <a:ext cx="628185" cy="628185"/>
          </a:xfrm>
          <a:prstGeom prst="rect">
            <a:avLst/>
          </a:prstGeom>
        </p:spPr>
      </p:pic>
      <p:pic>
        <p:nvPicPr>
          <p:cNvPr id="10" name="Graphic 9" descr="Bonfire outline">
            <a:extLst>
              <a:ext uri="{FF2B5EF4-FFF2-40B4-BE49-F238E27FC236}">
                <a16:creationId xmlns:a16="http://schemas.microsoft.com/office/drawing/2014/main" id="{52934606-6E7A-014C-9D2D-3DA685D714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32958" y="1233842"/>
            <a:ext cx="717177" cy="7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8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6625" y="1964122"/>
            <a:ext cx="717176" cy="71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 descr="Paper outline">
            <a:extLst>
              <a:ext uri="{FF2B5EF4-FFF2-40B4-BE49-F238E27FC236}">
                <a16:creationId xmlns:a16="http://schemas.microsoft.com/office/drawing/2014/main" id="{0BD7B101-2D07-6241-9E95-305A4AD370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0949" y="3103232"/>
            <a:ext cx="900953" cy="900953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7FD5F700-6642-D64D-A899-19593635C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1360" y="3429000"/>
            <a:ext cx="380130" cy="380130"/>
          </a:xfrm>
          <a:prstGeom prst="rect">
            <a:avLst/>
          </a:prstGeom>
        </p:spPr>
      </p:pic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6625" y="1964122"/>
            <a:ext cx="717176" cy="71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 descr="Paper outline">
            <a:extLst>
              <a:ext uri="{FF2B5EF4-FFF2-40B4-BE49-F238E27FC236}">
                <a16:creationId xmlns:a16="http://schemas.microsoft.com/office/drawing/2014/main" id="{0BD7B101-2D07-6241-9E95-305A4AD370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0949" y="3103232"/>
            <a:ext cx="900953" cy="900953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7FD5F700-6642-D64D-A899-19593635C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1360" y="3429000"/>
            <a:ext cx="380130" cy="380130"/>
          </a:xfrm>
          <a:prstGeom prst="rect">
            <a:avLst/>
          </a:prstGeom>
        </p:spPr>
      </p:pic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pic>
        <p:nvPicPr>
          <p:cNvPr id="4" name="Graphic 3" descr="Bank check outline">
            <a:extLst>
              <a:ext uri="{FF2B5EF4-FFF2-40B4-BE49-F238E27FC236}">
                <a16:creationId xmlns:a16="http://schemas.microsoft.com/office/drawing/2014/main" id="{CB56E154-0264-AC4B-B1A3-84F6E592E1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26667" y="3460437"/>
            <a:ext cx="869516" cy="869516"/>
          </a:xfrm>
          <a:prstGeom prst="rect">
            <a:avLst/>
          </a:prstGeom>
        </p:spPr>
      </p:pic>
      <p:pic>
        <p:nvPicPr>
          <p:cNvPr id="9" name="Graphic 8" descr="Checklist outline">
            <a:extLst>
              <a:ext uri="{FF2B5EF4-FFF2-40B4-BE49-F238E27FC236}">
                <a16:creationId xmlns:a16="http://schemas.microsoft.com/office/drawing/2014/main" id="{153EAAC0-95EE-254F-BD3B-5FD3CD80E0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3593" y="3143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A4BCD1-F813-4A68-8727-7A3DE67A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31480" y="1075612"/>
            <a:ext cx="1128382" cy="847206"/>
            <a:chOff x="7393391" y="1075612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304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E4B9AB89-BA23-4985-97B3-EB677E496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1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CAAFC-A1E5-234C-8B17-71D3806D3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356" y="2600381"/>
            <a:ext cx="4739080" cy="3490710"/>
          </a:xfrm>
        </p:spPr>
        <p:txBody>
          <a:bodyPr anchor="t">
            <a:normAutofit/>
          </a:bodyPr>
          <a:lstStyle/>
          <a:p>
            <a:pPr algn="l"/>
            <a:r>
              <a:rPr lang="pt-BR" sz="7200" dirty="0"/>
              <a:t>Andy Nogueira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F32D3-F597-694C-A2CD-1307C246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350" y="290099"/>
            <a:ext cx="2787092" cy="278709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43E654B-675C-3A49-9FE0-03929D1CEC0A}"/>
              </a:ext>
            </a:extLst>
          </p:cNvPr>
          <p:cNvGrpSpPr/>
          <p:nvPr/>
        </p:nvGrpSpPr>
        <p:grpSpPr>
          <a:xfrm>
            <a:off x="8004977" y="3715662"/>
            <a:ext cx="2115106" cy="523220"/>
            <a:chOff x="645297" y="5490221"/>
            <a:chExt cx="2115106" cy="523220"/>
          </a:xfrm>
        </p:grpSpPr>
        <p:pic>
          <p:nvPicPr>
            <p:cNvPr id="32" name="Picture 31" descr="A black and white photo of a person's head&#10;&#10;Description automatically generated with low confidence">
              <a:extLst>
                <a:ext uri="{FF2B5EF4-FFF2-40B4-BE49-F238E27FC236}">
                  <a16:creationId xmlns:a16="http://schemas.microsoft.com/office/drawing/2014/main" id="{54EA3A04-4114-7D46-9A8A-620D39EB3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297" y="5490221"/>
              <a:ext cx="507167" cy="50716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76879A-EE86-DF40-98CB-AB737FD4BD1B}"/>
                </a:ext>
              </a:extLst>
            </p:cNvPr>
            <p:cNvSpPr txBox="1"/>
            <p:nvPr/>
          </p:nvSpPr>
          <p:spPr>
            <a:xfrm>
              <a:off x="1253259" y="5490221"/>
              <a:ext cx="1507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 err="1"/>
                <a:t>andynog</a:t>
              </a:r>
              <a:endParaRPr lang="pt-BR" sz="2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C376AE-F5CE-0F4C-B9CB-024A6B2C8FF9}"/>
              </a:ext>
            </a:extLst>
          </p:cNvPr>
          <p:cNvGrpSpPr/>
          <p:nvPr/>
        </p:nvGrpSpPr>
        <p:grpSpPr>
          <a:xfrm>
            <a:off x="7977668" y="4345736"/>
            <a:ext cx="2680124" cy="537088"/>
            <a:chOff x="638878" y="6073682"/>
            <a:chExt cx="2680124" cy="537088"/>
          </a:xfrm>
        </p:grpSpPr>
        <p:pic>
          <p:nvPicPr>
            <p:cNvPr id="37" name="Picture 36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6B093116-845A-B244-A417-B36E3F68D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878" y="6238548"/>
              <a:ext cx="452506" cy="3722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DB9C72-1CCA-524B-B54A-7B630E3F6C69}"/>
                </a:ext>
              </a:extLst>
            </p:cNvPr>
            <p:cNvSpPr txBox="1"/>
            <p:nvPr/>
          </p:nvSpPr>
          <p:spPr>
            <a:xfrm>
              <a:off x="1257219" y="6073682"/>
              <a:ext cx="2061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 err="1"/>
                <a:t>andynogdev</a:t>
              </a:r>
              <a:endParaRPr lang="pt-B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833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6625" y="1964122"/>
            <a:ext cx="717176" cy="71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  <p:pic>
        <p:nvPicPr>
          <p:cNvPr id="4" name="Graphic 3" descr="Bank check outline">
            <a:extLst>
              <a:ext uri="{FF2B5EF4-FFF2-40B4-BE49-F238E27FC236}">
                <a16:creationId xmlns:a16="http://schemas.microsoft.com/office/drawing/2014/main" id="{CB56E154-0264-AC4B-B1A3-84F6E592E1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6667" y="3441240"/>
            <a:ext cx="869516" cy="869516"/>
          </a:xfrm>
          <a:prstGeom prst="rect">
            <a:avLst/>
          </a:prstGeom>
        </p:spPr>
      </p:pic>
      <p:pic>
        <p:nvPicPr>
          <p:cNvPr id="14" name="Graphic 13" descr="Safe with solid fill">
            <a:extLst>
              <a:ext uri="{FF2B5EF4-FFF2-40B4-BE49-F238E27FC236}">
                <a16:creationId xmlns:a16="http://schemas.microsoft.com/office/drawing/2014/main" id="{8D9C439A-9D3D-8841-94B8-72170991EF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67801" y="24582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0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Safe with solid fill">
            <a:extLst>
              <a:ext uri="{FF2B5EF4-FFF2-40B4-BE49-F238E27FC236}">
                <a16:creationId xmlns:a16="http://schemas.microsoft.com/office/drawing/2014/main" id="{8D9C439A-9D3D-8841-94B8-72170991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7801" y="2458297"/>
            <a:ext cx="914400" cy="914400"/>
          </a:xfrm>
          <a:prstGeom prst="rect">
            <a:avLst/>
          </a:prstGeom>
        </p:spPr>
      </p:pic>
      <p:pic>
        <p:nvPicPr>
          <p:cNvPr id="4" name="Graphic 3" descr="Bank check outline">
            <a:extLst>
              <a:ext uri="{FF2B5EF4-FFF2-40B4-BE49-F238E27FC236}">
                <a16:creationId xmlns:a16="http://schemas.microsoft.com/office/drawing/2014/main" id="{CB56E154-0264-AC4B-B1A3-84F6E592E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8631" y="2667277"/>
            <a:ext cx="496439" cy="496439"/>
          </a:xfrm>
          <a:prstGeom prst="rect">
            <a:avLst/>
          </a:prstGeom>
        </p:spPr>
      </p:pic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56625" y="1964122"/>
            <a:ext cx="717176" cy="71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Safe with solid fill">
            <a:extLst>
              <a:ext uri="{FF2B5EF4-FFF2-40B4-BE49-F238E27FC236}">
                <a16:creationId xmlns:a16="http://schemas.microsoft.com/office/drawing/2014/main" id="{8D9C439A-9D3D-8841-94B8-72170991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6200" y="2256696"/>
            <a:ext cx="1172303" cy="1172303"/>
          </a:xfrm>
          <a:prstGeom prst="rect">
            <a:avLst/>
          </a:prstGeom>
        </p:spPr>
      </p:pic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6625" y="1964122"/>
            <a:ext cx="717176" cy="71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Safe with solid fill">
            <a:extLst>
              <a:ext uri="{FF2B5EF4-FFF2-40B4-BE49-F238E27FC236}">
                <a16:creationId xmlns:a16="http://schemas.microsoft.com/office/drawing/2014/main" id="{8D9C439A-9D3D-8841-94B8-72170991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6200" y="2256696"/>
            <a:ext cx="1172303" cy="1172303"/>
          </a:xfrm>
          <a:prstGeom prst="rect">
            <a:avLst/>
          </a:prstGeom>
        </p:spPr>
      </p:pic>
      <p:pic>
        <p:nvPicPr>
          <p:cNvPr id="3" name="Graphic 2" descr="Mailbox outline">
            <a:extLst>
              <a:ext uri="{FF2B5EF4-FFF2-40B4-BE49-F238E27FC236}">
                <a16:creationId xmlns:a16="http://schemas.microsoft.com/office/drawing/2014/main" id="{115C0938-5138-144E-B866-F0906C870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80" y="1737816"/>
            <a:ext cx="1116000" cy="1116000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CE847D21-BB9A-5E48-9D7A-2A6059D5D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6625" y="1964122"/>
            <a:ext cx="717176" cy="71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F50F14EA-188B-B144-8F3D-61E8CB23D0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76532" y="1737816"/>
            <a:ext cx="11160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249" y="2227620"/>
            <a:ext cx="1809545" cy="180954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656696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4533" y="2150514"/>
            <a:ext cx="1809545" cy="18095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8223304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aphic 8" descr="Delivery outline">
            <a:extLst>
              <a:ext uri="{FF2B5EF4-FFF2-40B4-BE49-F238E27FC236}">
                <a16:creationId xmlns:a16="http://schemas.microsoft.com/office/drawing/2014/main" id="{47CE5BA8-B074-A948-A6E7-98F58664D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8696" y="2438779"/>
            <a:ext cx="1598386" cy="1598386"/>
          </a:xfrm>
          <a:prstGeom prst="rect">
            <a:avLst/>
          </a:prstGeom>
        </p:spPr>
      </p:pic>
      <p:pic>
        <p:nvPicPr>
          <p:cNvPr id="21" name="Graphic 20" descr="Box outline">
            <a:extLst>
              <a:ext uri="{FF2B5EF4-FFF2-40B4-BE49-F238E27FC236}">
                <a16:creationId xmlns:a16="http://schemas.microsoft.com/office/drawing/2014/main" id="{BD2E2838-70AA-1944-B4CE-F2DF6D206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8529" y="2227620"/>
            <a:ext cx="730733" cy="7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249" y="2227620"/>
            <a:ext cx="1809545" cy="180954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656696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4533" y="2150514"/>
            <a:ext cx="1809545" cy="18095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8223304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aphic 8" descr="Delivery outline">
            <a:extLst>
              <a:ext uri="{FF2B5EF4-FFF2-40B4-BE49-F238E27FC236}">
                <a16:creationId xmlns:a16="http://schemas.microsoft.com/office/drawing/2014/main" id="{47CE5BA8-B074-A948-A6E7-98F58664D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8696" y="2438779"/>
            <a:ext cx="1598386" cy="1598386"/>
          </a:xfrm>
          <a:prstGeom prst="rect">
            <a:avLst/>
          </a:prstGeom>
        </p:spPr>
      </p:pic>
      <p:pic>
        <p:nvPicPr>
          <p:cNvPr id="21" name="Graphic 20" descr="Box outline">
            <a:extLst>
              <a:ext uri="{FF2B5EF4-FFF2-40B4-BE49-F238E27FC236}">
                <a16:creationId xmlns:a16="http://schemas.microsoft.com/office/drawing/2014/main" id="{BD2E2838-70AA-1944-B4CE-F2DF6D206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12" y="2837329"/>
            <a:ext cx="441074" cy="4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1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249" y="2227620"/>
            <a:ext cx="1809545" cy="180954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656696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4533" y="2150514"/>
            <a:ext cx="1809545" cy="18095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8223304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aphic 8" descr="Delivery outline">
            <a:extLst>
              <a:ext uri="{FF2B5EF4-FFF2-40B4-BE49-F238E27FC236}">
                <a16:creationId xmlns:a16="http://schemas.microsoft.com/office/drawing/2014/main" id="{47CE5BA8-B074-A948-A6E7-98F58664D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580956" y="2629807"/>
            <a:ext cx="1598386" cy="1598386"/>
          </a:xfrm>
          <a:prstGeom prst="rect">
            <a:avLst/>
          </a:prstGeom>
        </p:spPr>
      </p:pic>
      <p:pic>
        <p:nvPicPr>
          <p:cNvPr id="21" name="Graphic 20" descr="Box outline">
            <a:extLst>
              <a:ext uri="{FF2B5EF4-FFF2-40B4-BE49-F238E27FC236}">
                <a16:creationId xmlns:a16="http://schemas.microsoft.com/office/drawing/2014/main" id="{BD2E2838-70AA-1944-B4CE-F2DF6D206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314100" y="3024585"/>
            <a:ext cx="441074" cy="4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8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249" y="2227620"/>
            <a:ext cx="1809545" cy="180954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656696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4533" y="2150514"/>
            <a:ext cx="1809545" cy="18095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8223304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aphic 8" descr="Delivery outline">
            <a:extLst>
              <a:ext uri="{FF2B5EF4-FFF2-40B4-BE49-F238E27FC236}">
                <a16:creationId xmlns:a16="http://schemas.microsoft.com/office/drawing/2014/main" id="{47CE5BA8-B074-A948-A6E7-98F58664D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24918" y="2533840"/>
            <a:ext cx="1598386" cy="1598386"/>
          </a:xfrm>
          <a:prstGeom prst="rect">
            <a:avLst/>
          </a:prstGeom>
        </p:spPr>
      </p:pic>
      <p:pic>
        <p:nvPicPr>
          <p:cNvPr id="21" name="Graphic 20" descr="Box outline">
            <a:extLst>
              <a:ext uri="{FF2B5EF4-FFF2-40B4-BE49-F238E27FC236}">
                <a16:creationId xmlns:a16="http://schemas.microsoft.com/office/drawing/2014/main" id="{BD2E2838-70AA-1944-B4CE-F2DF6D206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533459" y="2227620"/>
            <a:ext cx="827666" cy="8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3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249" y="2227620"/>
            <a:ext cx="1809545" cy="180954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656696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4533" y="2150514"/>
            <a:ext cx="1809545" cy="18095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8237592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0CD3FC-1A39-A44F-82D5-1E02F32BDD5C}"/>
              </a:ext>
            </a:extLst>
          </p:cNvPr>
          <p:cNvSpPr/>
          <p:nvPr/>
        </p:nvSpPr>
        <p:spPr>
          <a:xfrm>
            <a:off x="4440000" y="1662745"/>
            <a:ext cx="3312000" cy="331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 descr="Wireless router outline">
            <a:extLst>
              <a:ext uri="{FF2B5EF4-FFF2-40B4-BE49-F238E27FC236}">
                <a16:creationId xmlns:a16="http://schemas.microsoft.com/office/drawing/2014/main" id="{81CE1AF1-AD01-AE4C-A103-4707660847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2000" y="2818363"/>
            <a:ext cx="828000" cy="8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36C87-7E1B-6649-A6DC-F12F7192B29F}"/>
              </a:ext>
            </a:extLst>
          </p:cNvPr>
          <p:cNvSpPr txBox="1"/>
          <p:nvPr/>
        </p:nvSpPr>
        <p:spPr>
          <a:xfrm>
            <a:off x="5428990" y="4148774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Hermes </a:t>
            </a:r>
            <a:r>
              <a:rPr lang="pt-BR" sz="1400" dirty="0" err="1"/>
              <a:t>Relayer</a:t>
            </a:r>
            <a:endParaRPr lang="pt-BR" sz="1400" dirty="0"/>
          </a:p>
        </p:txBody>
      </p:sp>
      <p:pic>
        <p:nvPicPr>
          <p:cNvPr id="15" name="Graphic 14" descr="Smart Phone outline">
            <a:extLst>
              <a:ext uri="{FF2B5EF4-FFF2-40B4-BE49-F238E27FC236}">
                <a16:creationId xmlns:a16="http://schemas.microsoft.com/office/drawing/2014/main" id="{FB5F6EA7-5D58-BA4A-9B22-FBE69BCB16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7734" y="2424848"/>
            <a:ext cx="742325" cy="828000"/>
          </a:xfrm>
          <a:prstGeom prst="rect">
            <a:avLst/>
          </a:prstGeom>
        </p:spPr>
      </p:pic>
      <p:pic>
        <p:nvPicPr>
          <p:cNvPr id="19" name="Graphic 18" descr="Smart Phone with solid fill">
            <a:extLst>
              <a:ext uri="{FF2B5EF4-FFF2-40B4-BE49-F238E27FC236}">
                <a16:creationId xmlns:a16="http://schemas.microsoft.com/office/drawing/2014/main" id="{2B464BB4-9837-2B43-A50E-AEB409752E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4078" y="2440433"/>
            <a:ext cx="828000" cy="82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2AB711-9AF3-824C-9EE4-939C61EBFC46}"/>
              </a:ext>
            </a:extLst>
          </p:cNvPr>
          <p:cNvSpPr txBox="1"/>
          <p:nvPr/>
        </p:nvSpPr>
        <p:spPr>
          <a:xfrm>
            <a:off x="4564580" y="3220804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light </a:t>
            </a:r>
            <a:r>
              <a:rPr lang="pt-BR" sz="1400" dirty="0" err="1"/>
              <a:t>client</a:t>
            </a:r>
            <a:endParaRPr lang="pt-BR" sz="1400" dirty="0"/>
          </a:p>
          <a:p>
            <a:pPr algn="r"/>
            <a:r>
              <a:rPr lang="pt-BR" sz="1400" dirty="0" err="1"/>
              <a:t>ledger</a:t>
            </a:r>
            <a:r>
              <a:rPr lang="pt-BR" sz="1400" dirty="0"/>
              <a:t>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8644D4-18A7-4E4F-86A2-E5F602FCAF38}"/>
              </a:ext>
            </a:extLst>
          </p:cNvPr>
          <p:cNvSpPr txBox="1"/>
          <p:nvPr/>
        </p:nvSpPr>
        <p:spPr>
          <a:xfrm>
            <a:off x="6689051" y="3235790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light </a:t>
            </a:r>
            <a:r>
              <a:rPr lang="pt-BR" sz="1400" dirty="0" err="1"/>
              <a:t>client</a:t>
            </a:r>
            <a:endParaRPr lang="pt-BR" sz="1400" dirty="0"/>
          </a:p>
          <a:p>
            <a:r>
              <a:rPr lang="pt-BR" sz="1400" dirty="0" err="1"/>
              <a:t>ledger</a:t>
            </a:r>
            <a:r>
              <a:rPr lang="pt-BR" sz="1400" dirty="0"/>
              <a:t> 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3CE48D-4216-D444-8567-802AF977B22C}"/>
              </a:ext>
            </a:extLst>
          </p:cNvPr>
          <p:cNvSpPr txBox="1"/>
          <p:nvPr/>
        </p:nvSpPr>
        <p:spPr>
          <a:xfrm>
            <a:off x="1407923" y="4148774"/>
            <a:ext cx="180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Distributed</a:t>
            </a:r>
            <a:r>
              <a:rPr lang="pt-BR" sz="1400" dirty="0"/>
              <a:t> </a:t>
            </a:r>
            <a:r>
              <a:rPr lang="pt-BR" sz="1400" dirty="0" err="1"/>
              <a:t>Ledger</a:t>
            </a:r>
            <a:r>
              <a:rPr lang="pt-BR" sz="1400" dirty="0"/>
              <a:t>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08FC39-5865-3C44-805F-DB2A800E8957}"/>
              </a:ext>
            </a:extLst>
          </p:cNvPr>
          <p:cNvSpPr txBox="1"/>
          <p:nvPr/>
        </p:nvSpPr>
        <p:spPr>
          <a:xfrm>
            <a:off x="8974531" y="4148774"/>
            <a:ext cx="180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Distributed</a:t>
            </a:r>
            <a:r>
              <a:rPr lang="pt-BR" sz="1400" dirty="0"/>
              <a:t> </a:t>
            </a:r>
            <a:r>
              <a:rPr lang="pt-BR" sz="1400" dirty="0" err="1"/>
              <a:t>Ledger</a:t>
            </a:r>
            <a:r>
              <a:rPr lang="pt-BR" sz="1400" dirty="0"/>
              <a:t> </a:t>
            </a:r>
            <a:r>
              <a:rPr lang="pt-BR" sz="1400" dirty="0" err="1"/>
              <a:t>B</a:t>
            </a:r>
            <a:endParaRPr lang="pt-BR" sz="1400" dirty="0"/>
          </a:p>
        </p:txBody>
      </p:sp>
      <p:pic>
        <p:nvPicPr>
          <p:cNvPr id="26" name="Graphic 25" descr="Plugged Unplugged outline">
            <a:extLst>
              <a:ext uri="{FF2B5EF4-FFF2-40B4-BE49-F238E27FC236}">
                <a16:creationId xmlns:a16="http://schemas.microsoft.com/office/drawing/2014/main" id="{0FF6EC07-7DAF-7F44-B42F-F677A0108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37983" y="2375020"/>
            <a:ext cx="756000" cy="803355"/>
          </a:xfrm>
          <a:prstGeom prst="rect">
            <a:avLst/>
          </a:prstGeom>
        </p:spPr>
      </p:pic>
      <p:pic>
        <p:nvPicPr>
          <p:cNvPr id="28" name="Graphic 27" descr="Plugged Unplugged with solid fill">
            <a:extLst>
              <a:ext uri="{FF2B5EF4-FFF2-40B4-BE49-F238E27FC236}">
                <a16:creationId xmlns:a16="http://schemas.microsoft.com/office/drawing/2014/main" id="{5283FEE6-316C-C14E-BA16-A43D1D34BB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7698970" y="2422375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3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D37C59-B40C-704F-B5FF-51BD508AF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IBC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EC33171-7C90-1344-9355-B76830B5B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4" r="-1" b="1753"/>
          <a:stretch/>
        </p:blipFill>
        <p:spPr>
          <a:xfrm>
            <a:off x="5669540" y="720190"/>
            <a:ext cx="5848589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2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0" y="489700"/>
            <a:ext cx="12192000" cy="12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400" b="1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Who We Are</a:t>
            </a:r>
            <a:endParaRPr sz="4400"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0027" t="22138" r="10385" b="27876"/>
          <a:stretch/>
        </p:blipFill>
        <p:spPr>
          <a:xfrm>
            <a:off x="9727600" y="5976101"/>
            <a:ext cx="2464403" cy="8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t="27301" b="26022"/>
          <a:stretch/>
        </p:blipFill>
        <p:spPr>
          <a:xfrm>
            <a:off x="1" y="2296100"/>
            <a:ext cx="12192004" cy="188653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0" y="4261300"/>
            <a:ext cx="12192000" cy="12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133" b="1" dirty="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We envision an open-source ecosystem of cooperatively owned and governed distributed organizations running on reliable distributed systems.</a:t>
            </a:r>
            <a:endParaRPr sz="4933" b="1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9713-4F5C-3040-A192-7A262681C27A}"/>
              </a:ext>
            </a:extLst>
          </p:cNvPr>
          <p:cNvSpPr txBox="1"/>
          <p:nvPr/>
        </p:nvSpPr>
        <p:spPr>
          <a:xfrm>
            <a:off x="4715430" y="6168245"/>
            <a:ext cx="2847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pt-BR" sz="2000" b="1" dirty="0" err="1">
                <a:solidFill>
                  <a:schemeClr val="accent1">
                    <a:lumMod val="75000"/>
                  </a:schemeClr>
                </a:solidFill>
              </a:rPr>
              <a:t>informal.systems</a:t>
            </a: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11E8197-4423-E041-B40F-FC2E539B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754" y="2766218"/>
            <a:ext cx="3138140" cy="1325563"/>
          </a:xfrm>
        </p:spPr>
        <p:txBody>
          <a:bodyPr>
            <a:normAutofit/>
          </a:bodyPr>
          <a:lstStyle/>
          <a:p>
            <a:r>
              <a:rPr lang="pt-BR" sz="8000" dirty="0"/>
              <a:t>IBC   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55811-D48A-F74B-98D6-312F6FD34E88}"/>
              </a:ext>
            </a:extLst>
          </p:cNvPr>
          <p:cNvSpPr txBox="1"/>
          <p:nvPr/>
        </p:nvSpPr>
        <p:spPr>
          <a:xfrm>
            <a:off x="4805329" y="1720840"/>
            <a:ext cx="65357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/>
              <a:t>Interblockchain</a:t>
            </a:r>
            <a:r>
              <a:rPr lang="pt-BR" sz="7200" dirty="0"/>
              <a:t> </a:t>
            </a:r>
          </a:p>
          <a:p>
            <a:r>
              <a:rPr lang="pt-BR" sz="7200" dirty="0"/>
              <a:t>Communication </a:t>
            </a:r>
          </a:p>
          <a:p>
            <a:r>
              <a:rPr lang="pt-BR" sz="7200" dirty="0" err="1"/>
              <a:t>Protocol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330845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11E8197-4423-E041-B40F-FC2E539B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93" y="128093"/>
            <a:ext cx="8754322" cy="2636372"/>
          </a:xfrm>
        </p:spPr>
        <p:txBody>
          <a:bodyPr>
            <a:normAutofit/>
          </a:bodyPr>
          <a:lstStyle/>
          <a:p>
            <a:r>
              <a:rPr lang="pt-BR" sz="6600" dirty="0" err="1"/>
              <a:t>Interchain</a:t>
            </a:r>
            <a:r>
              <a:rPr lang="pt-BR" sz="6600" dirty="0"/>
              <a:t> Standard</a:t>
            </a:r>
            <a:br>
              <a:rPr lang="pt-BR" sz="8000" dirty="0"/>
            </a:br>
            <a:r>
              <a:rPr lang="pt-BR" sz="8000" dirty="0"/>
              <a:t>IBC / TAO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D29848-0402-3843-855B-498570C76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625638"/>
              </p:ext>
            </p:extLst>
          </p:nvPr>
        </p:nvGraphicFramePr>
        <p:xfrm>
          <a:off x="5141820" y="2406640"/>
          <a:ext cx="6412333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Settings with solid fill">
            <a:extLst>
              <a:ext uri="{FF2B5EF4-FFF2-40B4-BE49-F238E27FC236}">
                <a16:creationId xmlns:a16="http://schemas.microsoft.com/office/drawing/2014/main" id="{EE9A5995-0D18-4048-A57C-B819DC753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9295" y="4740280"/>
            <a:ext cx="914400" cy="914400"/>
          </a:xfrm>
          <a:prstGeom prst="rect">
            <a:avLst/>
          </a:prstGeom>
        </p:spPr>
      </p:pic>
      <p:pic>
        <p:nvPicPr>
          <p:cNvPr id="8" name="Graphic 7" descr="Lock with solid fill">
            <a:extLst>
              <a:ext uri="{FF2B5EF4-FFF2-40B4-BE49-F238E27FC236}">
                <a16:creationId xmlns:a16="http://schemas.microsoft.com/office/drawing/2014/main" id="{852B2CD8-76FC-5545-B886-B4EB74ECB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9295" y="3657600"/>
            <a:ext cx="914400" cy="914400"/>
          </a:xfrm>
          <a:prstGeom prst="rect">
            <a:avLst/>
          </a:prstGeom>
        </p:spPr>
      </p:pic>
      <p:pic>
        <p:nvPicPr>
          <p:cNvPr id="13" name="Graphic 12" descr="Cell Tower with solid fill">
            <a:extLst>
              <a:ext uri="{FF2B5EF4-FFF2-40B4-BE49-F238E27FC236}">
                <a16:creationId xmlns:a16="http://schemas.microsoft.com/office/drawing/2014/main" id="{1DD3C277-3B02-F648-88BB-468E60EE83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19295" y="25430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D29848-0402-3843-855B-498570C76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386523"/>
              </p:ext>
            </p:extLst>
          </p:nvPr>
        </p:nvGraphicFramePr>
        <p:xfrm>
          <a:off x="662609" y="172279"/>
          <a:ext cx="10058400" cy="606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DF2C4B6-F3C6-9444-A464-6BFFCFCB3D19}"/>
              </a:ext>
            </a:extLst>
          </p:cNvPr>
          <p:cNvSpPr/>
          <p:nvPr/>
        </p:nvSpPr>
        <p:spPr>
          <a:xfrm>
            <a:off x="3110493" y="640458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/cosmos/</a:t>
            </a:r>
            <a:r>
              <a:rPr lang="pt-BR" dirty="0" err="1"/>
              <a:t>ics</a:t>
            </a:r>
            <a:endParaRPr lang="pt-BR" dirty="0"/>
          </a:p>
        </p:txBody>
      </p:sp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D4316F22-EEAF-934E-B402-937A52D27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2716" y="6311816"/>
            <a:ext cx="477533" cy="4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5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D29848-0402-3843-855B-498570C76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202762"/>
              </p:ext>
            </p:extLst>
          </p:nvPr>
        </p:nvGraphicFramePr>
        <p:xfrm>
          <a:off x="662609" y="172279"/>
          <a:ext cx="10058400" cy="606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DF2C4B6-F3C6-9444-A464-6BFFCFCB3D19}"/>
              </a:ext>
            </a:extLst>
          </p:cNvPr>
          <p:cNvSpPr/>
          <p:nvPr/>
        </p:nvSpPr>
        <p:spPr>
          <a:xfrm>
            <a:off x="3110493" y="640458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/cosmos/</a:t>
            </a:r>
            <a:r>
              <a:rPr lang="pt-BR" dirty="0" err="1"/>
              <a:t>ics</a:t>
            </a:r>
            <a:endParaRPr lang="pt-BR" dirty="0"/>
          </a:p>
        </p:txBody>
      </p:sp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D4316F22-EEAF-934E-B402-937A52D27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2716" y="6311816"/>
            <a:ext cx="477533" cy="4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8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11E8197-4423-E041-B40F-FC2E539B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93" y="128093"/>
            <a:ext cx="8754322" cy="2636372"/>
          </a:xfrm>
        </p:spPr>
        <p:txBody>
          <a:bodyPr>
            <a:normAutofit/>
          </a:bodyPr>
          <a:lstStyle/>
          <a:p>
            <a:r>
              <a:rPr lang="pt-BR" sz="6600" dirty="0" err="1"/>
              <a:t>Interchain</a:t>
            </a:r>
            <a:r>
              <a:rPr lang="pt-BR" sz="6600" dirty="0"/>
              <a:t> Standard</a:t>
            </a:r>
            <a:br>
              <a:rPr lang="pt-BR" sz="8000" dirty="0"/>
            </a:br>
            <a:r>
              <a:rPr lang="pt-BR" sz="8000" dirty="0"/>
              <a:t>IBC / APP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D29848-0402-3843-855B-498570C76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244672"/>
              </p:ext>
            </p:extLst>
          </p:nvPr>
        </p:nvGraphicFramePr>
        <p:xfrm>
          <a:off x="3923414" y="2543022"/>
          <a:ext cx="7928452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E520DEEB-6AB4-EF41-9F02-9077C66E6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32831" y="2711302"/>
            <a:ext cx="914400" cy="914400"/>
          </a:xfrm>
          <a:prstGeom prst="rect">
            <a:avLst/>
          </a:prstGeom>
        </p:spPr>
      </p:pic>
      <p:pic>
        <p:nvPicPr>
          <p:cNvPr id="7" name="Graphic 6" descr="Box outline">
            <a:extLst>
              <a:ext uri="{FF2B5EF4-FFF2-40B4-BE49-F238E27FC236}">
                <a16:creationId xmlns:a16="http://schemas.microsoft.com/office/drawing/2014/main" id="{C742C588-0C54-4745-BA24-F847E6DA8A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2831" y="3793982"/>
            <a:ext cx="914400" cy="914400"/>
          </a:xfrm>
          <a:prstGeom prst="rect">
            <a:avLst/>
          </a:prstGeom>
        </p:spPr>
      </p:pic>
      <p:pic>
        <p:nvPicPr>
          <p:cNvPr id="11" name="Graphic 10" descr="Decision chart outline">
            <a:extLst>
              <a:ext uri="{FF2B5EF4-FFF2-40B4-BE49-F238E27FC236}">
                <a16:creationId xmlns:a16="http://schemas.microsoft.com/office/drawing/2014/main" id="{7B9A3A9B-91BD-F94A-A729-6120A2A1E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32831" y="49710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D4316F22-EEAF-934E-B402-937A52D2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5825" y="6242640"/>
            <a:ext cx="496092" cy="4960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2C4B6-F3C6-9444-A464-6BFFCFCB3D19}"/>
              </a:ext>
            </a:extLst>
          </p:cNvPr>
          <p:cNvSpPr/>
          <p:nvPr/>
        </p:nvSpPr>
        <p:spPr>
          <a:xfrm>
            <a:off x="3421918" y="6361908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/cosmos/</a:t>
            </a:r>
            <a:r>
              <a:rPr lang="pt-BR" dirty="0" err="1"/>
              <a:t>ics</a:t>
            </a:r>
            <a:endParaRPr lang="pt-BR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D29848-0402-3843-855B-498570C76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036326"/>
              </p:ext>
            </p:extLst>
          </p:nvPr>
        </p:nvGraphicFramePr>
        <p:xfrm>
          <a:off x="662609" y="543340"/>
          <a:ext cx="11052313" cy="557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467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D4316F22-EEAF-934E-B402-937A52D2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5825" y="6242640"/>
            <a:ext cx="496092" cy="4960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F2C4B6-F3C6-9444-A464-6BFFCFCB3D19}"/>
              </a:ext>
            </a:extLst>
          </p:cNvPr>
          <p:cNvSpPr/>
          <p:nvPr/>
        </p:nvSpPr>
        <p:spPr>
          <a:xfrm>
            <a:off x="3421918" y="6361908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/cosmos/</a:t>
            </a:r>
            <a:r>
              <a:rPr lang="pt-BR" dirty="0" err="1"/>
              <a:t>ics</a:t>
            </a:r>
            <a:endParaRPr lang="pt-BR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D29848-0402-3843-855B-498570C76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722301"/>
              </p:ext>
            </p:extLst>
          </p:nvPr>
        </p:nvGraphicFramePr>
        <p:xfrm>
          <a:off x="662609" y="543340"/>
          <a:ext cx="11052313" cy="557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040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09C8E-3430-0944-9CEB-8CC8D3726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Clients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 descr="Plugged Unplugged outline">
            <a:extLst>
              <a:ext uri="{FF2B5EF4-FFF2-40B4-BE49-F238E27FC236}">
                <a16:creationId xmlns:a16="http://schemas.microsoft.com/office/drawing/2014/main" id="{10D757D7-BAAE-C64A-962B-5D3E6F5B3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82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AE75AC-6C3B-2149-AAA1-BFFBDE0C6D50}"/>
              </a:ext>
            </a:extLst>
          </p:cNvPr>
          <p:cNvSpPr txBox="1"/>
          <p:nvPr/>
        </p:nvSpPr>
        <p:spPr>
          <a:xfrm>
            <a:off x="950703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</a:t>
            </a:r>
            <a:r>
              <a:rPr lang="pt-BR" sz="2000" b="1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sz="20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47A848-4D8C-2344-BE2C-63F960C35BDB}"/>
              </a:ext>
            </a:extLst>
          </p:cNvPr>
          <p:cNvSpPr/>
          <p:nvPr/>
        </p:nvSpPr>
        <p:spPr>
          <a:xfrm>
            <a:off x="497542" y="437030"/>
            <a:ext cx="3242005" cy="5721724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99FE4-A701-4D49-A124-16DF9B0888F6}"/>
              </a:ext>
            </a:extLst>
          </p:cNvPr>
          <p:cNvSpPr txBox="1"/>
          <p:nvPr/>
        </p:nvSpPr>
        <p:spPr>
          <a:xfrm>
            <a:off x="1512853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D0E947-E3B2-274C-A18E-1AD3C1BF4143}"/>
              </a:ext>
            </a:extLst>
          </p:cNvPr>
          <p:cNvSpPr/>
          <p:nvPr/>
        </p:nvSpPr>
        <p:spPr>
          <a:xfrm>
            <a:off x="8452453" y="437030"/>
            <a:ext cx="3242008" cy="57217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25849A-A704-714C-9195-D26A03CA0A77}"/>
              </a:ext>
            </a:extLst>
          </p:cNvPr>
          <p:cNvSpPr/>
          <p:nvPr/>
        </p:nvSpPr>
        <p:spPr>
          <a:xfrm>
            <a:off x="4494630" y="437030"/>
            <a:ext cx="3202739" cy="572172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02739"/>
                      <a:gd name="connsiteY0" fmla="*/ 533801 h 5721724"/>
                      <a:gd name="connsiteX1" fmla="*/ 533801 w 3202739"/>
                      <a:gd name="connsiteY1" fmla="*/ 0 h 5721724"/>
                      <a:gd name="connsiteX2" fmla="*/ 1110288 w 3202739"/>
                      <a:gd name="connsiteY2" fmla="*/ 0 h 5721724"/>
                      <a:gd name="connsiteX3" fmla="*/ 1622721 w 3202739"/>
                      <a:gd name="connsiteY3" fmla="*/ 0 h 5721724"/>
                      <a:gd name="connsiteX4" fmla="*/ 2113802 w 3202739"/>
                      <a:gd name="connsiteY4" fmla="*/ 0 h 5721724"/>
                      <a:gd name="connsiteX5" fmla="*/ 2668938 w 3202739"/>
                      <a:gd name="connsiteY5" fmla="*/ 0 h 5721724"/>
                      <a:gd name="connsiteX6" fmla="*/ 3202739 w 3202739"/>
                      <a:gd name="connsiteY6" fmla="*/ 533801 h 5721724"/>
                      <a:gd name="connsiteX7" fmla="*/ 3202739 w 3202739"/>
                      <a:gd name="connsiteY7" fmla="*/ 1115566 h 5721724"/>
                      <a:gd name="connsiteX8" fmla="*/ 3202739 w 3202739"/>
                      <a:gd name="connsiteY8" fmla="*/ 1790414 h 5721724"/>
                      <a:gd name="connsiteX9" fmla="*/ 3202739 w 3202739"/>
                      <a:gd name="connsiteY9" fmla="*/ 2232556 h 5721724"/>
                      <a:gd name="connsiteX10" fmla="*/ 3202739 w 3202739"/>
                      <a:gd name="connsiteY10" fmla="*/ 2814321 h 5721724"/>
                      <a:gd name="connsiteX11" fmla="*/ 3202739 w 3202739"/>
                      <a:gd name="connsiteY11" fmla="*/ 3396086 h 5721724"/>
                      <a:gd name="connsiteX12" fmla="*/ 3202739 w 3202739"/>
                      <a:gd name="connsiteY12" fmla="*/ 3931310 h 5721724"/>
                      <a:gd name="connsiteX13" fmla="*/ 3202739 w 3202739"/>
                      <a:gd name="connsiteY13" fmla="*/ 4606158 h 5721724"/>
                      <a:gd name="connsiteX14" fmla="*/ 3202739 w 3202739"/>
                      <a:gd name="connsiteY14" fmla="*/ 5187923 h 5721724"/>
                      <a:gd name="connsiteX15" fmla="*/ 2668938 w 3202739"/>
                      <a:gd name="connsiteY15" fmla="*/ 5721724 h 5721724"/>
                      <a:gd name="connsiteX16" fmla="*/ 2113802 w 3202739"/>
                      <a:gd name="connsiteY16" fmla="*/ 5721724 h 5721724"/>
                      <a:gd name="connsiteX17" fmla="*/ 1580018 w 3202739"/>
                      <a:gd name="connsiteY17" fmla="*/ 5721724 h 5721724"/>
                      <a:gd name="connsiteX18" fmla="*/ 1110288 w 3202739"/>
                      <a:gd name="connsiteY18" fmla="*/ 5721724 h 5721724"/>
                      <a:gd name="connsiteX19" fmla="*/ 533801 w 3202739"/>
                      <a:gd name="connsiteY19" fmla="*/ 5721724 h 5721724"/>
                      <a:gd name="connsiteX20" fmla="*/ 0 w 3202739"/>
                      <a:gd name="connsiteY20" fmla="*/ 5187923 h 5721724"/>
                      <a:gd name="connsiteX21" fmla="*/ 0 w 3202739"/>
                      <a:gd name="connsiteY21" fmla="*/ 4652699 h 5721724"/>
                      <a:gd name="connsiteX22" fmla="*/ 0 w 3202739"/>
                      <a:gd name="connsiteY22" fmla="*/ 4070934 h 5721724"/>
                      <a:gd name="connsiteX23" fmla="*/ 0 w 3202739"/>
                      <a:gd name="connsiteY23" fmla="*/ 3628792 h 5721724"/>
                      <a:gd name="connsiteX24" fmla="*/ 0 w 3202739"/>
                      <a:gd name="connsiteY24" fmla="*/ 3186651 h 5721724"/>
                      <a:gd name="connsiteX25" fmla="*/ 0 w 3202739"/>
                      <a:gd name="connsiteY25" fmla="*/ 2604885 h 5721724"/>
                      <a:gd name="connsiteX26" fmla="*/ 0 w 3202739"/>
                      <a:gd name="connsiteY26" fmla="*/ 2116202 h 5721724"/>
                      <a:gd name="connsiteX27" fmla="*/ 0 w 3202739"/>
                      <a:gd name="connsiteY27" fmla="*/ 1487896 h 5721724"/>
                      <a:gd name="connsiteX28" fmla="*/ 0 w 3202739"/>
                      <a:gd name="connsiteY28" fmla="*/ 533801 h 5721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202739" h="5721724" extrusionOk="0">
                        <a:moveTo>
                          <a:pt x="0" y="533801"/>
                        </a:moveTo>
                        <a:cubicBezTo>
                          <a:pt x="-70525" y="195490"/>
                          <a:pt x="192058" y="17615"/>
                          <a:pt x="533801" y="0"/>
                        </a:cubicBezTo>
                        <a:cubicBezTo>
                          <a:pt x="811777" y="-22876"/>
                          <a:pt x="856972" y="49199"/>
                          <a:pt x="1110288" y="0"/>
                        </a:cubicBezTo>
                        <a:cubicBezTo>
                          <a:pt x="1363604" y="-49199"/>
                          <a:pt x="1487461" y="21277"/>
                          <a:pt x="1622721" y="0"/>
                        </a:cubicBezTo>
                        <a:cubicBezTo>
                          <a:pt x="1757981" y="-21277"/>
                          <a:pt x="1950653" y="52275"/>
                          <a:pt x="2113802" y="0"/>
                        </a:cubicBezTo>
                        <a:cubicBezTo>
                          <a:pt x="2276951" y="-52275"/>
                          <a:pt x="2428700" y="49223"/>
                          <a:pt x="2668938" y="0"/>
                        </a:cubicBezTo>
                        <a:cubicBezTo>
                          <a:pt x="3000458" y="-75549"/>
                          <a:pt x="3132258" y="228198"/>
                          <a:pt x="3202739" y="533801"/>
                        </a:cubicBezTo>
                        <a:cubicBezTo>
                          <a:pt x="3256062" y="718651"/>
                          <a:pt x="3134791" y="927918"/>
                          <a:pt x="3202739" y="1115566"/>
                        </a:cubicBezTo>
                        <a:cubicBezTo>
                          <a:pt x="3270687" y="1303214"/>
                          <a:pt x="3176212" y="1587547"/>
                          <a:pt x="3202739" y="1790414"/>
                        </a:cubicBezTo>
                        <a:cubicBezTo>
                          <a:pt x="3229266" y="1993281"/>
                          <a:pt x="3151443" y="2016022"/>
                          <a:pt x="3202739" y="2232556"/>
                        </a:cubicBezTo>
                        <a:cubicBezTo>
                          <a:pt x="3254035" y="2449090"/>
                          <a:pt x="3197668" y="2622356"/>
                          <a:pt x="3202739" y="2814321"/>
                        </a:cubicBezTo>
                        <a:cubicBezTo>
                          <a:pt x="3207810" y="3006287"/>
                          <a:pt x="3172699" y="3227173"/>
                          <a:pt x="3202739" y="3396086"/>
                        </a:cubicBezTo>
                        <a:cubicBezTo>
                          <a:pt x="3232779" y="3564999"/>
                          <a:pt x="3175500" y="3675251"/>
                          <a:pt x="3202739" y="3931310"/>
                        </a:cubicBezTo>
                        <a:cubicBezTo>
                          <a:pt x="3229978" y="4187369"/>
                          <a:pt x="3125554" y="4296458"/>
                          <a:pt x="3202739" y="4606158"/>
                        </a:cubicBezTo>
                        <a:cubicBezTo>
                          <a:pt x="3279924" y="4915858"/>
                          <a:pt x="3135805" y="4940695"/>
                          <a:pt x="3202739" y="5187923"/>
                        </a:cubicBezTo>
                        <a:cubicBezTo>
                          <a:pt x="3174690" y="5487339"/>
                          <a:pt x="2897431" y="5675967"/>
                          <a:pt x="2668938" y="5721724"/>
                        </a:cubicBezTo>
                        <a:cubicBezTo>
                          <a:pt x="2416184" y="5734873"/>
                          <a:pt x="2241458" y="5669723"/>
                          <a:pt x="2113802" y="5721724"/>
                        </a:cubicBezTo>
                        <a:cubicBezTo>
                          <a:pt x="1986146" y="5773725"/>
                          <a:pt x="1747670" y="5679839"/>
                          <a:pt x="1580018" y="5721724"/>
                        </a:cubicBezTo>
                        <a:cubicBezTo>
                          <a:pt x="1412366" y="5763609"/>
                          <a:pt x="1231697" y="5709487"/>
                          <a:pt x="1110288" y="5721724"/>
                        </a:cubicBezTo>
                        <a:cubicBezTo>
                          <a:pt x="988879" y="5733961"/>
                          <a:pt x="769506" y="5671065"/>
                          <a:pt x="533801" y="5721724"/>
                        </a:cubicBezTo>
                        <a:cubicBezTo>
                          <a:pt x="281177" y="5696700"/>
                          <a:pt x="-32406" y="5534179"/>
                          <a:pt x="0" y="5187923"/>
                        </a:cubicBezTo>
                        <a:cubicBezTo>
                          <a:pt x="-40576" y="4929135"/>
                          <a:pt x="48176" y="4796426"/>
                          <a:pt x="0" y="4652699"/>
                        </a:cubicBezTo>
                        <a:cubicBezTo>
                          <a:pt x="-48176" y="4508972"/>
                          <a:pt x="63516" y="4312634"/>
                          <a:pt x="0" y="4070934"/>
                        </a:cubicBezTo>
                        <a:cubicBezTo>
                          <a:pt x="-63516" y="3829235"/>
                          <a:pt x="20383" y="3833047"/>
                          <a:pt x="0" y="3628792"/>
                        </a:cubicBezTo>
                        <a:cubicBezTo>
                          <a:pt x="-20383" y="3424537"/>
                          <a:pt x="50664" y="3306991"/>
                          <a:pt x="0" y="3186651"/>
                        </a:cubicBezTo>
                        <a:cubicBezTo>
                          <a:pt x="-50664" y="3066311"/>
                          <a:pt x="25202" y="2824866"/>
                          <a:pt x="0" y="2604885"/>
                        </a:cubicBezTo>
                        <a:cubicBezTo>
                          <a:pt x="-25202" y="2384904"/>
                          <a:pt x="39445" y="2231183"/>
                          <a:pt x="0" y="2116202"/>
                        </a:cubicBezTo>
                        <a:cubicBezTo>
                          <a:pt x="-39445" y="2001221"/>
                          <a:pt x="70655" y="1707759"/>
                          <a:pt x="0" y="1487896"/>
                        </a:cubicBezTo>
                        <a:cubicBezTo>
                          <a:pt x="-70655" y="1268033"/>
                          <a:pt x="4444" y="791748"/>
                          <a:pt x="0" y="53380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5DB29-8251-0346-B5F8-C57430FE9E36}"/>
              </a:ext>
            </a:extLst>
          </p:cNvPr>
          <p:cNvSpPr txBox="1"/>
          <p:nvPr/>
        </p:nvSpPr>
        <p:spPr>
          <a:xfrm>
            <a:off x="550994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Relayer</a:t>
            </a:r>
            <a:endParaRPr lang="pt-B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BF25A8-CCEC-6143-B52E-3796AF7E3DA8}"/>
              </a:ext>
            </a:extLst>
          </p:cNvPr>
          <p:cNvSpPr/>
          <p:nvPr/>
        </p:nvSpPr>
        <p:spPr>
          <a:xfrm>
            <a:off x="4883718" y="1450822"/>
            <a:ext cx="2424562" cy="603266"/>
          </a:xfrm>
          <a:prstGeom prst="roundRect">
            <a:avLst/>
          </a:prstGeom>
          <a:noFill/>
          <a:ln w="190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4844-9948-9140-855A-8001DD04A8EF}"/>
              </a:ext>
            </a:extLst>
          </p:cNvPr>
          <p:cNvSpPr txBox="1"/>
          <p:nvPr/>
        </p:nvSpPr>
        <p:spPr>
          <a:xfrm>
            <a:off x="5053886" y="15677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pic>
        <p:nvPicPr>
          <p:cNvPr id="19" name="Graphic 18" descr="Database outline">
            <a:extLst>
              <a:ext uri="{FF2B5EF4-FFF2-40B4-BE49-F238E27FC236}">
                <a16:creationId xmlns:a16="http://schemas.microsoft.com/office/drawing/2014/main" id="{78E4B346-31D5-5647-AB33-07CB8145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711" y="1752455"/>
            <a:ext cx="914400" cy="914400"/>
          </a:xfrm>
          <a:prstGeom prst="rect">
            <a:avLst/>
          </a:prstGeom>
          <a:effectLst/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EB713D6-F942-634B-B3CA-1F04F103D385}"/>
              </a:ext>
            </a:extLst>
          </p:cNvPr>
          <p:cNvCxnSpPr>
            <a:cxnSpLocks/>
          </p:cNvCxnSpPr>
          <p:nvPr/>
        </p:nvCxnSpPr>
        <p:spPr>
          <a:xfrm flipV="1">
            <a:off x="2565516" y="1752456"/>
            <a:ext cx="2192014" cy="540170"/>
          </a:xfrm>
          <a:prstGeom prst="bentConnector3">
            <a:avLst>
              <a:gd name="adj1" fmla="val 66927"/>
            </a:avLst>
          </a:prstGeom>
          <a:ln w="28575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Database outline">
            <a:extLst>
              <a:ext uri="{FF2B5EF4-FFF2-40B4-BE49-F238E27FC236}">
                <a16:creationId xmlns:a16="http://schemas.microsoft.com/office/drawing/2014/main" id="{550EBD22-5C00-C945-90AD-EFB58605C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5889" y="1752455"/>
            <a:ext cx="914400" cy="914400"/>
          </a:xfrm>
          <a:prstGeom prst="rect">
            <a:avLst/>
          </a:prstGeom>
          <a:effectLst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DB3F1FA-9CBB-F149-8B27-DECD8BB523F4}"/>
              </a:ext>
            </a:extLst>
          </p:cNvPr>
          <p:cNvSpPr/>
          <p:nvPr/>
        </p:nvSpPr>
        <p:spPr>
          <a:xfrm>
            <a:off x="4922988" y="2365222"/>
            <a:ext cx="2424562" cy="60326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F5909-9264-5A44-816A-1B974333E296}"/>
              </a:ext>
            </a:extLst>
          </p:cNvPr>
          <p:cNvSpPr txBox="1"/>
          <p:nvPr/>
        </p:nvSpPr>
        <p:spPr>
          <a:xfrm>
            <a:off x="5093156" y="24821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DB786C-702C-3449-95E9-7CBBCDB082CC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7444483" y="2209655"/>
            <a:ext cx="2191406" cy="457200"/>
          </a:xfrm>
          <a:prstGeom prst="bentConnector3">
            <a:avLst>
              <a:gd name="adj1" fmla="val 69351"/>
            </a:avLst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A76F5B-C2CB-DC43-BC95-30368FA23512}"/>
              </a:ext>
            </a:extLst>
          </p:cNvPr>
          <p:cNvSpPr/>
          <p:nvPr/>
        </p:nvSpPr>
        <p:spPr>
          <a:xfrm>
            <a:off x="886630" y="3127368"/>
            <a:ext cx="2424562" cy="6362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80356-C47A-CA43-8247-3B5C9F05CBF5}"/>
              </a:ext>
            </a:extLst>
          </p:cNvPr>
          <p:cNvSpPr txBox="1"/>
          <p:nvPr/>
        </p:nvSpPr>
        <p:spPr>
          <a:xfrm>
            <a:off x="1654963" y="3266292"/>
            <a:ext cx="857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491A9F-09E0-EC49-A0CE-795AF9010059}"/>
              </a:ext>
            </a:extLst>
          </p:cNvPr>
          <p:cNvSpPr/>
          <p:nvPr/>
        </p:nvSpPr>
        <p:spPr>
          <a:xfrm>
            <a:off x="8880808" y="3127367"/>
            <a:ext cx="2424562" cy="636252"/>
          </a:xfrm>
          <a:prstGeom prst="roundRect">
            <a:avLst/>
          </a:prstGeom>
          <a:noFill/>
          <a:ln w="190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DCBA45-CE40-B84B-9521-B1AD780239A5}"/>
              </a:ext>
            </a:extLst>
          </p:cNvPr>
          <p:cNvSpPr txBox="1"/>
          <p:nvPr/>
        </p:nvSpPr>
        <p:spPr>
          <a:xfrm>
            <a:off x="9666337" y="3276375"/>
            <a:ext cx="857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4" name="Graphic 33" descr="Processor outline">
            <a:extLst>
              <a:ext uri="{FF2B5EF4-FFF2-40B4-BE49-F238E27FC236}">
                <a16:creationId xmlns:a16="http://schemas.microsoft.com/office/drawing/2014/main" id="{2D59BD9F-1348-A047-AAD2-247B06F2E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783" y="3594508"/>
            <a:ext cx="1404971" cy="1404971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EE7CB7C-89B1-9148-B910-76AFB56BE6B1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3445567" y="3553938"/>
            <a:ext cx="1987216" cy="743057"/>
          </a:xfrm>
          <a:prstGeom prst="bentConnector3">
            <a:avLst>
              <a:gd name="adj1" fmla="val 64004"/>
            </a:avLst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5E34A03-0A9F-5940-880B-3509F1B1E7F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837754" y="3553936"/>
            <a:ext cx="1908681" cy="743058"/>
          </a:xfrm>
          <a:prstGeom prst="bentConnector3">
            <a:avLst>
              <a:gd name="adj1" fmla="val 65275"/>
            </a:avLst>
          </a:prstGeom>
          <a:ln w="28575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BF8C981-7842-424F-B39B-82F9CED88988}"/>
              </a:ext>
            </a:extLst>
          </p:cNvPr>
          <p:cNvSpPr txBox="1"/>
          <p:nvPr/>
        </p:nvSpPr>
        <p:spPr>
          <a:xfrm>
            <a:off x="5313569" y="5073614"/>
            <a:ext cx="164339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create_client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9242BE-2AB5-1940-AA47-CFFC9F1FF79C}"/>
              </a:ext>
            </a:extLst>
          </p:cNvPr>
          <p:cNvSpPr txBox="1"/>
          <p:nvPr/>
        </p:nvSpPr>
        <p:spPr>
          <a:xfrm>
            <a:off x="5313569" y="5435983"/>
            <a:ext cx="164339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update_client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638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09C8E-3430-0944-9CEB-8CC8D3726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Connection</a:t>
            </a:r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47CF93B2-A3F1-6C4B-B554-696A81D13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Handshake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Graphic 3" descr="Handshake outline">
            <a:extLst>
              <a:ext uri="{FF2B5EF4-FFF2-40B4-BE49-F238E27FC236}">
                <a16:creationId xmlns:a16="http://schemas.microsoft.com/office/drawing/2014/main" id="{8384C236-BE45-C342-89DC-7B86ABE40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62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6C2A-CB01-EC44-A595-9331F36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6295-44C7-7446-97C1-5CF15D17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600" dirty="0" err="1"/>
              <a:t>Why</a:t>
            </a:r>
            <a:r>
              <a:rPr lang="pt-BR" sz="3600" dirty="0"/>
              <a:t> IBC ?</a:t>
            </a:r>
          </a:p>
          <a:p>
            <a:r>
              <a:rPr lang="pt-BR" sz="3600" dirty="0"/>
              <a:t>IBC</a:t>
            </a:r>
          </a:p>
          <a:p>
            <a:r>
              <a:rPr lang="pt-BR" sz="3600" dirty="0"/>
              <a:t>Demo</a:t>
            </a:r>
          </a:p>
          <a:p>
            <a:r>
              <a:rPr lang="pt-BR" sz="3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23398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AE75AC-6C3B-2149-AAA1-BFFBDE0C6D50}"/>
              </a:ext>
            </a:extLst>
          </p:cNvPr>
          <p:cNvSpPr txBox="1"/>
          <p:nvPr/>
        </p:nvSpPr>
        <p:spPr>
          <a:xfrm>
            <a:off x="950703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</a:t>
            </a:r>
            <a:r>
              <a:rPr lang="pt-BR" sz="2000" b="1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sz="20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47A848-4D8C-2344-BE2C-63F960C35BDB}"/>
              </a:ext>
            </a:extLst>
          </p:cNvPr>
          <p:cNvSpPr/>
          <p:nvPr/>
        </p:nvSpPr>
        <p:spPr>
          <a:xfrm>
            <a:off x="497542" y="437030"/>
            <a:ext cx="3242005" cy="593726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99FE4-A701-4D49-A124-16DF9B0888F6}"/>
              </a:ext>
            </a:extLst>
          </p:cNvPr>
          <p:cNvSpPr txBox="1"/>
          <p:nvPr/>
        </p:nvSpPr>
        <p:spPr>
          <a:xfrm>
            <a:off x="1512853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D0E947-E3B2-274C-A18E-1AD3C1BF4143}"/>
              </a:ext>
            </a:extLst>
          </p:cNvPr>
          <p:cNvSpPr/>
          <p:nvPr/>
        </p:nvSpPr>
        <p:spPr>
          <a:xfrm>
            <a:off x="8452453" y="437029"/>
            <a:ext cx="3242008" cy="593726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25849A-A704-714C-9195-D26A03CA0A77}"/>
              </a:ext>
            </a:extLst>
          </p:cNvPr>
          <p:cNvSpPr/>
          <p:nvPr/>
        </p:nvSpPr>
        <p:spPr>
          <a:xfrm>
            <a:off x="4494630" y="437029"/>
            <a:ext cx="3202739" cy="593726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02739"/>
                      <a:gd name="connsiteY0" fmla="*/ 533801 h 5721724"/>
                      <a:gd name="connsiteX1" fmla="*/ 533801 w 3202739"/>
                      <a:gd name="connsiteY1" fmla="*/ 0 h 5721724"/>
                      <a:gd name="connsiteX2" fmla="*/ 1110288 w 3202739"/>
                      <a:gd name="connsiteY2" fmla="*/ 0 h 5721724"/>
                      <a:gd name="connsiteX3" fmla="*/ 1622721 w 3202739"/>
                      <a:gd name="connsiteY3" fmla="*/ 0 h 5721724"/>
                      <a:gd name="connsiteX4" fmla="*/ 2113802 w 3202739"/>
                      <a:gd name="connsiteY4" fmla="*/ 0 h 5721724"/>
                      <a:gd name="connsiteX5" fmla="*/ 2668938 w 3202739"/>
                      <a:gd name="connsiteY5" fmla="*/ 0 h 5721724"/>
                      <a:gd name="connsiteX6" fmla="*/ 3202739 w 3202739"/>
                      <a:gd name="connsiteY6" fmla="*/ 533801 h 5721724"/>
                      <a:gd name="connsiteX7" fmla="*/ 3202739 w 3202739"/>
                      <a:gd name="connsiteY7" fmla="*/ 1115566 h 5721724"/>
                      <a:gd name="connsiteX8" fmla="*/ 3202739 w 3202739"/>
                      <a:gd name="connsiteY8" fmla="*/ 1790414 h 5721724"/>
                      <a:gd name="connsiteX9" fmla="*/ 3202739 w 3202739"/>
                      <a:gd name="connsiteY9" fmla="*/ 2232556 h 5721724"/>
                      <a:gd name="connsiteX10" fmla="*/ 3202739 w 3202739"/>
                      <a:gd name="connsiteY10" fmla="*/ 2814321 h 5721724"/>
                      <a:gd name="connsiteX11" fmla="*/ 3202739 w 3202739"/>
                      <a:gd name="connsiteY11" fmla="*/ 3396086 h 5721724"/>
                      <a:gd name="connsiteX12" fmla="*/ 3202739 w 3202739"/>
                      <a:gd name="connsiteY12" fmla="*/ 3931310 h 5721724"/>
                      <a:gd name="connsiteX13" fmla="*/ 3202739 w 3202739"/>
                      <a:gd name="connsiteY13" fmla="*/ 4606158 h 5721724"/>
                      <a:gd name="connsiteX14" fmla="*/ 3202739 w 3202739"/>
                      <a:gd name="connsiteY14" fmla="*/ 5187923 h 5721724"/>
                      <a:gd name="connsiteX15" fmla="*/ 2668938 w 3202739"/>
                      <a:gd name="connsiteY15" fmla="*/ 5721724 h 5721724"/>
                      <a:gd name="connsiteX16" fmla="*/ 2113802 w 3202739"/>
                      <a:gd name="connsiteY16" fmla="*/ 5721724 h 5721724"/>
                      <a:gd name="connsiteX17" fmla="*/ 1580018 w 3202739"/>
                      <a:gd name="connsiteY17" fmla="*/ 5721724 h 5721724"/>
                      <a:gd name="connsiteX18" fmla="*/ 1110288 w 3202739"/>
                      <a:gd name="connsiteY18" fmla="*/ 5721724 h 5721724"/>
                      <a:gd name="connsiteX19" fmla="*/ 533801 w 3202739"/>
                      <a:gd name="connsiteY19" fmla="*/ 5721724 h 5721724"/>
                      <a:gd name="connsiteX20" fmla="*/ 0 w 3202739"/>
                      <a:gd name="connsiteY20" fmla="*/ 5187923 h 5721724"/>
                      <a:gd name="connsiteX21" fmla="*/ 0 w 3202739"/>
                      <a:gd name="connsiteY21" fmla="*/ 4652699 h 5721724"/>
                      <a:gd name="connsiteX22" fmla="*/ 0 w 3202739"/>
                      <a:gd name="connsiteY22" fmla="*/ 4070934 h 5721724"/>
                      <a:gd name="connsiteX23" fmla="*/ 0 w 3202739"/>
                      <a:gd name="connsiteY23" fmla="*/ 3628792 h 5721724"/>
                      <a:gd name="connsiteX24" fmla="*/ 0 w 3202739"/>
                      <a:gd name="connsiteY24" fmla="*/ 3186651 h 5721724"/>
                      <a:gd name="connsiteX25" fmla="*/ 0 w 3202739"/>
                      <a:gd name="connsiteY25" fmla="*/ 2604885 h 5721724"/>
                      <a:gd name="connsiteX26" fmla="*/ 0 w 3202739"/>
                      <a:gd name="connsiteY26" fmla="*/ 2116202 h 5721724"/>
                      <a:gd name="connsiteX27" fmla="*/ 0 w 3202739"/>
                      <a:gd name="connsiteY27" fmla="*/ 1487896 h 5721724"/>
                      <a:gd name="connsiteX28" fmla="*/ 0 w 3202739"/>
                      <a:gd name="connsiteY28" fmla="*/ 533801 h 5721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202739" h="5721724" extrusionOk="0">
                        <a:moveTo>
                          <a:pt x="0" y="533801"/>
                        </a:moveTo>
                        <a:cubicBezTo>
                          <a:pt x="-70525" y="195490"/>
                          <a:pt x="192058" y="17615"/>
                          <a:pt x="533801" y="0"/>
                        </a:cubicBezTo>
                        <a:cubicBezTo>
                          <a:pt x="811777" y="-22876"/>
                          <a:pt x="856972" y="49199"/>
                          <a:pt x="1110288" y="0"/>
                        </a:cubicBezTo>
                        <a:cubicBezTo>
                          <a:pt x="1363604" y="-49199"/>
                          <a:pt x="1487461" y="21277"/>
                          <a:pt x="1622721" y="0"/>
                        </a:cubicBezTo>
                        <a:cubicBezTo>
                          <a:pt x="1757981" y="-21277"/>
                          <a:pt x="1950653" y="52275"/>
                          <a:pt x="2113802" y="0"/>
                        </a:cubicBezTo>
                        <a:cubicBezTo>
                          <a:pt x="2276951" y="-52275"/>
                          <a:pt x="2428700" y="49223"/>
                          <a:pt x="2668938" y="0"/>
                        </a:cubicBezTo>
                        <a:cubicBezTo>
                          <a:pt x="3000458" y="-75549"/>
                          <a:pt x="3132258" y="228198"/>
                          <a:pt x="3202739" y="533801"/>
                        </a:cubicBezTo>
                        <a:cubicBezTo>
                          <a:pt x="3256062" y="718651"/>
                          <a:pt x="3134791" y="927918"/>
                          <a:pt x="3202739" y="1115566"/>
                        </a:cubicBezTo>
                        <a:cubicBezTo>
                          <a:pt x="3270687" y="1303214"/>
                          <a:pt x="3176212" y="1587547"/>
                          <a:pt x="3202739" y="1790414"/>
                        </a:cubicBezTo>
                        <a:cubicBezTo>
                          <a:pt x="3229266" y="1993281"/>
                          <a:pt x="3151443" y="2016022"/>
                          <a:pt x="3202739" y="2232556"/>
                        </a:cubicBezTo>
                        <a:cubicBezTo>
                          <a:pt x="3254035" y="2449090"/>
                          <a:pt x="3197668" y="2622356"/>
                          <a:pt x="3202739" y="2814321"/>
                        </a:cubicBezTo>
                        <a:cubicBezTo>
                          <a:pt x="3207810" y="3006287"/>
                          <a:pt x="3172699" y="3227173"/>
                          <a:pt x="3202739" y="3396086"/>
                        </a:cubicBezTo>
                        <a:cubicBezTo>
                          <a:pt x="3232779" y="3564999"/>
                          <a:pt x="3175500" y="3675251"/>
                          <a:pt x="3202739" y="3931310"/>
                        </a:cubicBezTo>
                        <a:cubicBezTo>
                          <a:pt x="3229978" y="4187369"/>
                          <a:pt x="3125554" y="4296458"/>
                          <a:pt x="3202739" y="4606158"/>
                        </a:cubicBezTo>
                        <a:cubicBezTo>
                          <a:pt x="3279924" y="4915858"/>
                          <a:pt x="3135805" y="4940695"/>
                          <a:pt x="3202739" y="5187923"/>
                        </a:cubicBezTo>
                        <a:cubicBezTo>
                          <a:pt x="3174690" y="5487339"/>
                          <a:pt x="2897431" y="5675967"/>
                          <a:pt x="2668938" y="5721724"/>
                        </a:cubicBezTo>
                        <a:cubicBezTo>
                          <a:pt x="2416184" y="5734873"/>
                          <a:pt x="2241458" y="5669723"/>
                          <a:pt x="2113802" y="5721724"/>
                        </a:cubicBezTo>
                        <a:cubicBezTo>
                          <a:pt x="1986146" y="5773725"/>
                          <a:pt x="1747670" y="5679839"/>
                          <a:pt x="1580018" y="5721724"/>
                        </a:cubicBezTo>
                        <a:cubicBezTo>
                          <a:pt x="1412366" y="5763609"/>
                          <a:pt x="1231697" y="5709487"/>
                          <a:pt x="1110288" y="5721724"/>
                        </a:cubicBezTo>
                        <a:cubicBezTo>
                          <a:pt x="988879" y="5733961"/>
                          <a:pt x="769506" y="5671065"/>
                          <a:pt x="533801" y="5721724"/>
                        </a:cubicBezTo>
                        <a:cubicBezTo>
                          <a:pt x="281177" y="5696700"/>
                          <a:pt x="-32406" y="5534179"/>
                          <a:pt x="0" y="5187923"/>
                        </a:cubicBezTo>
                        <a:cubicBezTo>
                          <a:pt x="-40576" y="4929135"/>
                          <a:pt x="48176" y="4796426"/>
                          <a:pt x="0" y="4652699"/>
                        </a:cubicBezTo>
                        <a:cubicBezTo>
                          <a:pt x="-48176" y="4508972"/>
                          <a:pt x="63516" y="4312634"/>
                          <a:pt x="0" y="4070934"/>
                        </a:cubicBezTo>
                        <a:cubicBezTo>
                          <a:pt x="-63516" y="3829235"/>
                          <a:pt x="20383" y="3833047"/>
                          <a:pt x="0" y="3628792"/>
                        </a:cubicBezTo>
                        <a:cubicBezTo>
                          <a:pt x="-20383" y="3424537"/>
                          <a:pt x="50664" y="3306991"/>
                          <a:pt x="0" y="3186651"/>
                        </a:cubicBezTo>
                        <a:cubicBezTo>
                          <a:pt x="-50664" y="3066311"/>
                          <a:pt x="25202" y="2824866"/>
                          <a:pt x="0" y="2604885"/>
                        </a:cubicBezTo>
                        <a:cubicBezTo>
                          <a:pt x="-25202" y="2384904"/>
                          <a:pt x="39445" y="2231183"/>
                          <a:pt x="0" y="2116202"/>
                        </a:cubicBezTo>
                        <a:cubicBezTo>
                          <a:pt x="-39445" y="2001221"/>
                          <a:pt x="70655" y="1707759"/>
                          <a:pt x="0" y="1487896"/>
                        </a:cubicBezTo>
                        <a:cubicBezTo>
                          <a:pt x="-70655" y="1268033"/>
                          <a:pt x="4444" y="791748"/>
                          <a:pt x="0" y="53380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5DB29-8251-0346-B5F8-C57430FE9E36}"/>
              </a:ext>
            </a:extLst>
          </p:cNvPr>
          <p:cNvSpPr txBox="1"/>
          <p:nvPr/>
        </p:nvSpPr>
        <p:spPr>
          <a:xfrm>
            <a:off x="550994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Relayer</a:t>
            </a:r>
            <a:endParaRPr lang="pt-B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BF25A8-CCEC-6143-B52E-3796AF7E3DA8}"/>
              </a:ext>
            </a:extLst>
          </p:cNvPr>
          <p:cNvSpPr/>
          <p:nvPr/>
        </p:nvSpPr>
        <p:spPr>
          <a:xfrm>
            <a:off x="4883718" y="1450822"/>
            <a:ext cx="2424562" cy="603266"/>
          </a:xfrm>
          <a:prstGeom prst="roundRect">
            <a:avLst/>
          </a:prstGeom>
          <a:noFill/>
          <a:ln w="190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4844-9948-9140-855A-8001DD04A8EF}"/>
              </a:ext>
            </a:extLst>
          </p:cNvPr>
          <p:cNvSpPr txBox="1"/>
          <p:nvPr/>
        </p:nvSpPr>
        <p:spPr>
          <a:xfrm>
            <a:off x="5053886" y="15677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pic>
        <p:nvPicPr>
          <p:cNvPr id="19" name="Graphic 18" descr="Database outline">
            <a:extLst>
              <a:ext uri="{FF2B5EF4-FFF2-40B4-BE49-F238E27FC236}">
                <a16:creationId xmlns:a16="http://schemas.microsoft.com/office/drawing/2014/main" id="{78E4B346-31D5-5647-AB33-07CB8145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711" y="1752455"/>
            <a:ext cx="914400" cy="914400"/>
          </a:xfrm>
          <a:prstGeom prst="rect">
            <a:avLst/>
          </a:prstGeom>
          <a:effectLst/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EB713D6-F942-634B-B3CA-1F04F103D385}"/>
              </a:ext>
            </a:extLst>
          </p:cNvPr>
          <p:cNvCxnSpPr>
            <a:cxnSpLocks/>
          </p:cNvCxnSpPr>
          <p:nvPr/>
        </p:nvCxnSpPr>
        <p:spPr>
          <a:xfrm flipV="1">
            <a:off x="2565516" y="1752456"/>
            <a:ext cx="2192014" cy="540170"/>
          </a:xfrm>
          <a:prstGeom prst="bentConnector3">
            <a:avLst>
              <a:gd name="adj1" fmla="val 66927"/>
            </a:avLst>
          </a:prstGeom>
          <a:ln w="28575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Database outline">
            <a:extLst>
              <a:ext uri="{FF2B5EF4-FFF2-40B4-BE49-F238E27FC236}">
                <a16:creationId xmlns:a16="http://schemas.microsoft.com/office/drawing/2014/main" id="{550EBD22-5C00-C945-90AD-EFB58605C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5889" y="1752455"/>
            <a:ext cx="914400" cy="914400"/>
          </a:xfrm>
          <a:prstGeom prst="rect">
            <a:avLst/>
          </a:prstGeom>
          <a:effectLst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DB3F1FA-9CBB-F149-8B27-DECD8BB523F4}"/>
              </a:ext>
            </a:extLst>
          </p:cNvPr>
          <p:cNvSpPr/>
          <p:nvPr/>
        </p:nvSpPr>
        <p:spPr>
          <a:xfrm>
            <a:off x="4922988" y="2365222"/>
            <a:ext cx="2424562" cy="60326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F5909-9264-5A44-816A-1B974333E296}"/>
              </a:ext>
            </a:extLst>
          </p:cNvPr>
          <p:cNvSpPr txBox="1"/>
          <p:nvPr/>
        </p:nvSpPr>
        <p:spPr>
          <a:xfrm>
            <a:off x="5093156" y="24821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DB786C-702C-3449-95E9-7CBBCDB082CC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7444483" y="2209655"/>
            <a:ext cx="2191406" cy="457200"/>
          </a:xfrm>
          <a:prstGeom prst="bentConnector3">
            <a:avLst>
              <a:gd name="adj1" fmla="val 69351"/>
            </a:avLst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A76F5B-C2CB-DC43-BC95-30368FA23512}"/>
              </a:ext>
            </a:extLst>
          </p:cNvPr>
          <p:cNvSpPr/>
          <p:nvPr/>
        </p:nvSpPr>
        <p:spPr>
          <a:xfrm>
            <a:off x="886630" y="3127368"/>
            <a:ext cx="2424562" cy="63625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80356-C47A-CA43-8247-3B5C9F05CBF5}"/>
              </a:ext>
            </a:extLst>
          </p:cNvPr>
          <p:cNvSpPr txBox="1"/>
          <p:nvPr/>
        </p:nvSpPr>
        <p:spPr>
          <a:xfrm>
            <a:off x="1689580" y="3258793"/>
            <a:ext cx="857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491A9F-09E0-EC49-A0CE-795AF9010059}"/>
              </a:ext>
            </a:extLst>
          </p:cNvPr>
          <p:cNvSpPr/>
          <p:nvPr/>
        </p:nvSpPr>
        <p:spPr>
          <a:xfrm>
            <a:off x="8880808" y="3127367"/>
            <a:ext cx="2424562" cy="63625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DCBA45-CE40-B84B-9521-B1AD780239A5}"/>
              </a:ext>
            </a:extLst>
          </p:cNvPr>
          <p:cNvSpPr txBox="1"/>
          <p:nvPr/>
        </p:nvSpPr>
        <p:spPr>
          <a:xfrm>
            <a:off x="9635889" y="3258793"/>
            <a:ext cx="857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4" name="Graphic 33" descr="Processor outline">
            <a:extLst>
              <a:ext uri="{FF2B5EF4-FFF2-40B4-BE49-F238E27FC236}">
                <a16:creationId xmlns:a16="http://schemas.microsoft.com/office/drawing/2014/main" id="{2D59BD9F-1348-A047-AAD2-247B06F2E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913" y="3328658"/>
            <a:ext cx="1404971" cy="1404971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EE7CB7C-89B1-9148-B910-76AFB56BE6B1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 flipV="1">
            <a:off x="3311193" y="4031143"/>
            <a:ext cx="2139721" cy="434343"/>
          </a:xfrm>
          <a:prstGeom prst="bentConnector3">
            <a:avLst>
              <a:gd name="adj1" fmla="val 61768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9242BE-2AB5-1940-AA47-CFFC9F1FF79C}"/>
              </a:ext>
            </a:extLst>
          </p:cNvPr>
          <p:cNvSpPr txBox="1"/>
          <p:nvPr/>
        </p:nvSpPr>
        <p:spPr>
          <a:xfrm>
            <a:off x="5277158" y="4745557"/>
            <a:ext cx="17556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conn_open_init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A3F3C0F-1E2A-D446-BF40-6583066DB9B2}"/>
              </a:ext>
            </a:extLst>
          </p:cNvPr>
          <p:cNvSpPr/>
          <p:nvPr/>
        </p:nvSpPr>
        <p:spPr>
          <a:xfrm>
            <a:off x="886630" y="4101124"/>
            <a:ext cx="2424562" cy="72872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13A4E-2098-0F43-860E-2516E2879B86}"/>
              </a:ext>
            </a:extLst>
          </p:cNvPr>
          <p:cNvSpPr txBox="1"/>
          <p:nvPr/>
        </p:nvSpPr>
        <p:spPr>
          <a:xfrm>
            <a:off x="1445527" y="4184035"/>
            <a:ext cx="13067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0FFD87-F8D9-FA4E-866F-638BF18EC83D}"/>
              </a:ext>
            </a:extLst>
          </p:cNvPr>
          <p:cNvSpPr txBox="1"/>
          <p:nvPr/>
        </p:nvSpPr>
        <p:spPr>
          <a:xfrm>
            <a:off x="5333263" y="5092193"/>
            <a:ext cx="164339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conn_open_try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411BC5-0CD0-0946-AEDC-24A89DCF35AB}"/>
              </a:ext>
            </a:extLst>
          </p:cNvPr>
          <p:cNvSpPr txBox="1"/>
          <p:nvPr/>
        </p:nvSpPr>
        <p:spPr>
          <a:xfrm>
            <a:off x="5333263" y="5438829"/>
            <a:ext cx="164339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conn_open_ack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876524-12A9-8844-BDC3-427939B7C43E}"/>
              </a:ext>
            </a:extLst>
          </p:cNvPr>
          <p:cNvSpPr txBox="1"/>
          <p:nvPr/>
        </p:nvSpPr>
        <p:spPr>
          <a:xfrm>
            <a:off x="5108843" y="5785465"/>
            <a:ext cx="209223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conn_open_confirm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FB0640-8CDB-214A-BCC1-879CB601960D}"/>
              </a:ext>
            </a:extLst>
          </p:cNvPr>
          <p:cNvSpPr txBox="1"/>
          <p:nvPr/>
        </p:nvSpPr>
        <p:spPr>
          <a:xfrm>
            <a:off x="1782157" y="4464791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D3533D7-5DC1-6149-96F0-5F83A67922B3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2098911" y="3763618"/>
            <a:ext cx="0" cy="3375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D8A217-1F70-BE48-B1B6-7F0B797E7595}"/>
              </a:ext>
            </a:extLst>
          </p:cNvPr>
          <p:cNvCxnSpPr>
            <a:cxnSpLocks/>
          </p:cNvCxnSpPr>
          <p:nvPr/>
        </p:nvCxnSpPr>
        <p:spPr>
          <a:xfrm>
            <a:off x="10083346" y="3763618"/>
            <a:ext cx="0" cy="33750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2E35D055-1BD7-2E40-BCE4-340947922C9D}"/>
              </a:ext>
            </a:extLst>
          </p:cNvPr>
          <p:cNvCxnSpPr>
            <a:cxnSpLocks/>
            <a:stCxn id="34" idx="3"/>
            <a:endCxn id="81" idx="1"/>
          </p:cNvCxnSpPr>
          <p:nvPr/>
        </p:nvCxnSpPr>
        <p:spPr>
          <a:xfrm>
            <a:off x="6855884" y="4031144"/>
            <a:ext cx="2005292" cy="412327"/>
          </a:xfrm>
          <a:prstGeom prst="bentConnector3">
            <a:avLst>
              <a:gd name="adj1" fmla="val 59913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214927-BE69-AE40-985C-BEF3251785CA}"/>
              </a:ext>
            </a:extLst>
          </p:cNvPr>
          <p:cNvSpPr/>
          <p:nvPr/>
        </p:nvSpPr>
        <p:spPr>
          <a:xfrm>
            <a:off x="8861176" y="4079108"/>
            <a:ext cx="2424562" cy="72872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89B816-B314-0740-8AC3-228D15DAA37E}"/>
              </a:ext>
            </a:extLst>
          </p:cNvPr>
          <p:cNvSpPr txBox="1"/>
          <p:nvPr/>
        </p:nvSpPr>
        <p:spPr>
          <a:xfrm>
            <a:off x="9439705" y="4156016"/>
            <a:ext cx="13067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F69065-5349-BC45-9028-BAAB7A534114}"/>
              </a:ext>
            </a:extLst>
          </p:cNvPr>
          <p:cNvSpPr txBox="1"/>
          <p:nvPr/>
        </p:nvSpPr>
        <p:spPr>
          <a:xfrm>
            <a:off x="9756703" y="4453355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2428647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DDCCE5C-3914-5A49-A7CF-DE314ACA0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869616"/>
              </p:ext>
            </p:extLst>
          </p:nvPr>
        </p:nvGraphicFramePr>
        <p:xfrm>
          <a:off x="874642" y="594157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382107B2-1909-664E-A039-C9BF7B730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1967" y="676522"/>
            <a:ext cx="795129" cy="795129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795940B-C042-9E4B-A54A-C68DC419D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972455"/>
              </p:ext>
            </p:extLst>
          </p:nvPr>
        </p:nvGraphicFramePr>
        <p:xfrm>
          <a:off x="874642" y="2113917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73B6759-7436-2F40-9D23-7B0C35CB1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201978"/>
              </p:ext>
            </p:extLst>
          </p:nvPr>
        </p:nvGraphicFramePr>
        <p:xfrm>
          <a:off x="874642" y="3633677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5FE9CB1-E09B-714F-84D7-D1EC333C8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125441"/>
              </p:ext>
            </p:extLst>
          </p:nvPr>
        </p:nvGraphicFramePr>
        <p:xfrm>
          <a:off x="874642" y="5153436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8" name="Graphic 17" descr="Processor outline">
            <a:extLst>
              <a:ext uri="{FF2B5EF4-FFF2-40B4-BE49-F238E27FC236}">
                <a16:creationId xmlns:a16="http://schemas.microsoft.com/office/drawing/2014/main" id="{1E1939B7-E356-E54A-8B01-76D56F6150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3500" y="2253064"/>
            <a:ext cx="752061" cy="752061"/>
          </a:xfrm>
          <a:prstGeom prst="rect">
            <a:avLst/>
          </a:prstGeom>
        </p:spPr>
      </p:pic>
      <p:pic>
        <p:nvPicPr>
          <p:cNvPr id="19" name="Graphic 18" descr="Processor outline">
            <a:extLst>
              <a:ext uri="{FF2B5EF4-FFF2-40B4-BE49-F238E27FC236}">
                <a16:creationId xmlns:a16="http://schemas.microsoft.com/office/drawing/2014/main" id="{99824087-BD06-F241-B869-A35DCA84B4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3500" y="3772824"/>
            <a:ext cx="752061" cy="752061"/>
          </a:xfrm>
          <a:prstGeom prst="rect">
            <a:avLst/>
          </a:prstGeom>
        </p:spPr>
      </p:pic>
      <p:pic>
        <p:nvPicPr>
          <p:cNvPr id="20" name="Graphic 19" descr="Processor outline">
            <a:extLst>
              <a:ext uri="{FF2B5EF4-FFF2-40B4-BE49-F238E27FC236}">
                <a16:creationId xmlns:a16="http://schemas.microsoft.com/office/drawing/2014/main" id="{A61243DA-B8D8-C84D-B1CA-F090A6FEFA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3500" y="5292583"/>
            <a:ext cx="752061" cy="752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9B9C89-94D8-AF48-84B8-A0E51CD19539}"/>
              </a:ext>
            </a:extLst>
          </p:cNvPr>
          <p:cNvSpPr txBox="1"/>
          <p:nvPr/>
        </p:nvSpPr>
        <p:spPr>
          <a:xfrm>
            <a:off x="7712765" y="22482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Prior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D0AA3-438A-D348-963E-5A81E0CA5B00}"/>
              </a:ext>
            </a:extLst>
          </p:cNvPr>
          <p:cNvSpPr txBox="1"/>
          <p:nvPr/>
        </p:nvSpPr>
        <p:spPr>
          <a:xfrm>
            <a:off x="9708157" y="237615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Posterior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9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09C8E-3430-0944-9CEB-8CC8D3726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Channel</a:t>
            </a:r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47CF93B2-A3F1-6C4B-B554-696A81D13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r>
              <a:rPr lang="pt-BR" sz="2000">
                <a:solidFill>
                  <a:schemeClr val="tx2"/>
                </a:solidFill>
              </a:rPr>
              <a:t>Handshake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Graphic 3" descr="Handshake outline">
            <a:extLst>
              <a:ext uri="{FF2B5EF4-FFF2-40B4-BE49-F238E27FC236}">
                <a16:creationId xmlns:a16="http://schemas.microsoft.com/office/drawing/2014/main" id="{8384C236-BE45-C342-89DC-7B86ABE40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7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AE75AC-6C3B-2149-AAA1-BFFBDE0C6D50}"/>
              </a:ext>
            </a:extLst>
          </p:cNvPr>
          <p:cNvSpPr txBox="1"/>
          <p:nvPr/>
        </p:nvSpPr>
        <p:spPr>
          <a:xfrm>
            <a:off x="950703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</a:t>
            </a:r>
            <a:r>
              <a:rPr lang="pt-BR" sz="2000" b="1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sz="20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47A848-4D8C-2344-BE2C-63F960C35BDB}"/>
              </a:ext>
            </a:extLst>
          </p:cNvPr>
          <p:cNvSpPr/>
          <p:nvPr/>
        </p:nvSpPr>
        <p:spPr>
          <a:xfrm>
            <a:off x="497542" y="437030"/>
            <a:ext cx="3242005" cy="593726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99FE4-A701-4D49-A124-16DF9B0888F6}"/>
              </a:ext>
            </a:extLst>
          </p:cNvPr>
          <p:cNvSpPr txBox="1"/>
          <p:nvPr/>
        </p:nvSpPr>
        <p:spPr>
          <a:xfrm>
            <a:off x="1512853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D0E947-E3B2-274C-A18E-1AD3C1BF4143}"/>
              </a:ext>
            </a:extLst>
          </p:cNvPr>
          <p:cNvSpPr/>
          <p:nvPr/>
        </p:nvSpPr>
        <p:spPr>
          <a:xfrm>
            <a:off x="8452453" y="437029"/>
            <a:ext cx="3242008" cy="593726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25849A-A704-714C-9195-D26A03CA0A77}"/>
              </a:ext>
            </a:extLst>
          </p:cNvPr>
          <p:cNvSpPr/>
          <p:nvPr/>
        </p:nvSpPr>
        <p:spPr>
          <a:xfrm>
            <a:off x="4494630" y="437029"/>
            <a:ext cx="3202739" cy="593726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02739"/>
                      <a:gd name="connsiteY0" fmla="*/ 533801 h 5721724"/>
                      <a:gd name="connsiteX1" fmla="*/ 533801 w 3202739"/>
                      <a:gd name="connsiteY1" fmla="*/ 0 h 5721724"/>
                      <a:gd name="connsiteX2" fmla="*/ 1110288 w 3202739"/>
                      <a:gd name="connsiteY2" fmla="*/ 0 h 5721724"/>
                      <a:gd name="connsiteX3" fmla="*/ 1622721 w 3202739"/>
                      <a:gd name="connsiteY3" fmla="*/ 0 h 5721724"/>
                      <a:gd name="connsiteX4" fmla="*/ 2113802 w 3202739"/>
                      <a:gd name="connsiteY4" fmla="*/ 0 h 5721724"/>
                      <a:gd name="connsiteX5" fmla="*/ 2668938 w 3202739"/>
                      <a:gd name="connsiteY5" fmla="*/ 0 h 5721724"/>
                      <a:gd name="connsiteX6" fmla="*/ 3202739 w 3202739"/>
                      <a:gd name="connsiteY6" fmla="*/ 533801 h 5721724"/>
                      <a:gd name="connsiteX7" fmla="*/ 3202739 w 3202739"/>
                      <a:gd name="connsiteY7" fmla="*/ 1115566 h 5721724"/>
                      <a:gd name="connsiteX8" fmla="*/ 3202739 w 3202739"/>
                      <a:gd name="connsiteY8" fmla="*/ 1790414 h 5721724"/>
                      <a:gd name="connsiteX9" fmla="*/ 3202739 w 3202739"/>
                      <a:gd name="connsiteY9" fmla="*/ 2232556 h 5721724"/>
                      <a:gd name="connsiteX10" fmla="*/ 3202739 w 3202739"/>
                      <a:gd name="connsiteY10" fmla="*/ 2814321 h 5721724"/>
                      <a:gd name="connsiteX11" fmla="*/ 3202739 w 3202739"/>
                      <a:gd name="connsiteY11" fmla="*/ 3396086 h 5721724"/>
                      <a:gd name="connsiteX12" fmla="*/ 3202739 w 3202739"/>
                      <a:gd name="connsiteY12" fmla="*/ 3931310 h 5721724"/>
                      <a:gd name="connsiteX13" fmla="*/ 3202739 w 3202739"/>
                      <a:gd name="connsiteY13" fmla="*/ 4606158 h 5721724"/>
                      <a:gd name="connsiteX14" fmla="*/ 3202739 w 3202739"/>
                      <a:gd name="connsiteY14" fmla="*/ 5187923 h 5721724"/>
                      <a:gd name="connsiteX15" fmla="*/ 2668938 w 3202739"/>
                      <a:gd name="connsiteY15" fmla="*/ 5721724 h 5721724"/>
                      <a:gd name="connsiteX16" fmla="*/ 2113802 w 3202739"/>
                      <a:gd name="connsiteY16" fmla="*/ 5721724 h 5721724"/>
                      <a:gd name="connsiteX17" fmla="*/ 1580018 w 3202739"/>
                      <a:gd name="connsiteY17" fmla="*/ 5721724 h 5721724"/>
                      <a:gd name="connsiteX18" fmla="*/ 1110288 w 3202739"/>
                      <a:gd name="connsiteY18" fmla="*/ 5721724 h 5721724"/>
                      <a:gd name="connsiteX19" fmla="*/ 533801 w 3202739"/>
                      <a:gd name="connsiteY19" fmla="*/ 5721724 h 5721724"/>
                      <a:gd name="connsiteX20" fmla="*/ 0 w 3202739"/>
                      <a:gd name="connsiteY20" fmla="*/ 5187923 h 5721724"/>
                      <a:gd name="connsiteX21" fmla="*/ 0 w 3202739"/>
                      <a:gd name="connsiteY21" fmla="*/ 4652699 h 5721724"/>
                      <a:gd name="connsiteX22" fmla="*/ 0 w 3202739"/>
                      <a:gd name="connsiteY22" fmla="*/ 4070934 h 5721724"/>
                      <a:gd name="connsiteX23" fmla="*/ 0 w 3202739"/>
                      <a:gd name="connsiteY23" fmla="*/ 3628792 h 5721724"/>
                      <a:gd name="connsiteX24" fmla="*/ 0 w 3202739"/>
                      <a:gd name="connsiteY24" fmla="*/ 3186651 h 5721724"/>
                      <a:gd name="connsiteX25" fmla="*/ 0 w 3202739"/>
                      <a:gd name="connsiteY25" fmla="*/ 2604885 h 5721724"/>
                      <a:gd name="connsiteX26" fmla="*/ 0 w 3202739"/>
                      <a:gd name="connsiteY26" fmla="*/ 2116202 h 5721724"/>
                      <a:gd name="connsiteX27" fmla="*/ 0 w 3202739"/>
                      <a:gd name="connsiteY27" fmla="*/ 1487896 h 5721724"/>
                      <a:gd name="connsiteX28" fmla="*/ 0 w 3202739"/>
                      <a:gd name="connsiteY28" fmla="*/ 533801 h 5721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202739" h="5721724" extrusionOk="0">
                        <a:moveTo>
                          <a:pt x="0" y="533801"/>
                        </a:moveTo>
                        <a:cubicBezTo>
                          <a:pt x="-70525" y="195490"/>
                          <a:pt x="192058" y="17615"/>
                          <a:pt x="533801" y="0"/>
                        </a:cubicBezTo>
                        <a:cubicBezTo>
                          <a:pt x="811777" y="-22876"/>
                          <a:pt x="856972" y="49199"/>
                          <a:pt x="1110288" y="0"/>
                        </a:cubicBezTo>
                        <a:cubicBezTo>
                          <a:pt x="1363604" y="-49199"/>
                          <a:pt x="1487461" y="21277"/>
                          <a:pt x="1622721" y="0"/>
                        </a:cubicBezTo>
                        <a:cubicBezTo>
                          <a:pt x="1757981" y="-21277"/>
                          <a:pt x="1950653" y="52275"/>
                          <a:pt x="2113802" y="0"/>
                        </a:cubicBezTo>
                        <a:cubicBezTo>
                          <a:pt x="2276951" y="-52275"/>
                          <a:pt x="2428700" y="49223"/>
                          <a:pt x="2668938" y="0"/>
                        </a:cubicBezTo>
                        <a:cubicBezTo>
                          <a:pt x="3000458" y="-75549"/>
                          <a:pt x="3132258" y="228198"/>
                          <a:pt x="3202739" y="533801"/>
                        </a:cubicBezTo>
                        <a:cubicBezTo>
                          <a:pt x="3256062" y="718651"/>
                          <a:pt x="3134791" y="927918"/>
                          <a:pt x="3202739" y="1115566"/>
                        </a:cubicBezTo>
                        <a:cubicBezTo>
                          <a:pt x="3270687" y="1303214"/>
                          <a:pt x="3176212" y="1587547"/>
                          <a:pt x="3202739" y="1790414"/>
                        </a:cubicBezTo>
                        <a:cubicBezTo>
                          <a:pt x="3229266" y="1993281"/>
                          <a:pt x="3151443" y="2016022"/>
                          <a:pt x="3202739" y="2232556"/>
                        </a:cubicBezTo>
                        <a:cubicBezTo>
                          <a:pt x="3254035" y="2449090"/>
                          <a:pt x="3197668" y="2622356"/>
                          <a:pt x="3202739" y="2814321"/>
                        </a:cubicBezTo>
                        <a:cubicBezTo>
                          <a:pt x="3207810" y="3006287"/>
                          <a:pt x="3172699" y="3227173"/>
                          <a:pt x="3202739" y="3396086"/>
                        </a:cubicBezTo>
                        <a:cubicBezTo>
                          <a:pt x="3232779" y="3564999"/>
                          <a:pt x="3175500" y="3675251"/>
                          <a:pt x="3202739" y="3931310"/>
                        </a:cubicBezTo>
                        <a:cubicBezTo>
                          <a:pt x="3229978" y="4187369"/>
                          <a:pt x="3125554" y="4296458"/>
                          <a:pt x="3202739" y="4606158"/>
                        </a:cubicBezTo>
                        <a:cubicBezTo>
                          <a:pt x="3279924" y="4915858"/>
                          <a:pt x="3135805" y="4940695"/>
                          <a:pt x="3202739" y="5187923"/>
                        </a:cubicBezTo>
                        <a:cubicBezTo>
                          <a:pt x="3174690" y="5487339"/>
                          <a:pt x="2897431" y="5675967"/>
                          <a:pt x="2668938" y="5721724"/>
                        </a:cubicBezTo>
                        <a:cubicBezTo>
                          <a:pt x="2416184" y="5734873"/>
                          <a:pt x="2241458" y="5669723"/>
                          <a:pt x="2113802" y="5721724"/>
                        </a:cubicBezTo>
                        <a:cubicBezTo>
                          <a:pt x="1986146" y="5773725"/>
                          <a:pt x="1747670" y="5679839"/>
                          <a:pt x="1580018" y="5721724"/>
                        </a:cubicBezTo>
                        <a:cubicBezTo>
                          <a:pt x="1412366" y="5763609"/>
                          <a:pt x="1231697" y="5709487"/>
                          <a:pt x="1110288" y="5721724"/>
                        </a:cubicBezTo>
                        <a:cubicBezTo>
                          <a:pt x="988879" y="5733961"/>
                          <a:pt x="769506" y="5671065"/>
                          <a:pt x="533801" y="5721724"/>
                        </a:cubicBezTo>
                        <a:cubicBezTo>
                          <a:pt x="281177" y="5696700"/>
                          <a:pt x="-32406" y="5534179"/>
                          <a:pt x="0" y="5187923"/>
                        </a:cubicBezTo>
                        <a:cubicBezTo>
                          <a:pt x="-40576" y="4929135"/>
                          <a:pt x="48176" y="4796426"/>
                          <a:pt x="0" y="4652699"/>
                        </a:cubicBezTo>
                        <a:cubicBezTo>
                          <a:pt x="-48176" y="4508972"/>
                          <a:pt x="63516" y="4312634"/>
                          <a:pt x="0" y="4070934"/>
                        </a:cubicBezTo>
                        <a:cubicBezTo>
                          <a:pt x="-63516" y="3829235"/>
                          <a:pt x="20383" y="3833047"/>
                          <a:pt x="0" y="3628792"/>
                        </a:cubicBezTo>
                        <a:cubicBezTo>
                          <a:pt x="-20383" y="3424537"/>
                          <a:pt x="50664" y="3306991"/>
                          <a:pt x="0" y="3186651"/>
                        </a:cubicBezTo>
                        <a:cubicBezTo>
                          <a:pt x="-50664" y="3066311"/>
                          <a:pt x="25202" y="2824866"/>
                          <a:pt x="0" y="2604885"/>
                        </a:cubicBezTo>
                        <a:cubicBezTo>
                          <a:pt x="-25202" y="2384904"/>
                          <a:pt x="39445" y="2231183"/>
                          <a:pt x="0" y="2116202"/>
                        </a:cubicBezTo>
                        <a:cubicBezTo>
                          <a:pt x="-39445" y="2001221"/>
                          <a:pt x="70655" y="1707759"/>
                          <a:pt x="0" y="1487896"/>
                        </a:cubicBezTo>
                        <a:cubicBezTo>
                          <a:pt x="-70655" y="1268033"/>
                          <a:pt x="4444" y="791748"/>
                          <a:pt x="0" y="53380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5DB29-8251-0346-B5F8-C57430FE9E36}"/>
              </a:ext>
            </a:extLst>
          </p:cNvPr>
          <p:cNvSpPr txBox="1"/>
          <p:nvPr/>
        </p:nvSpPr>
        <p:spPr>
          <a:xfrm>
            <a:off x="550994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Relayer</a:t>
            </a:r>
            <a:endParaRPr lang="pt-B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BF25A8-CCEC-6143-B52E-3796AF7E3DA8}"/>
              </a:ext>
            </a:extLst>
          </p:cNvPr>
          <p:cNvSpPr/>
          <p:nvPr/>
        </p:nvSpPr>
        <p:spPr>
          <a:xfrm>
            <a:off x="4883718" y="1450822"/>
            <a:ext cx="2424562" cy="603266"/>
          </a:xfrm>
          <a:prstGeom prst="roundRect">
            <a:avLst/>
          </a:prstGeom>
          <a:noFill/>
          <a:ln w="190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4844-9948-9140-855A-8001DD04A8EF}"/>
              </a:ext>
            </a:extLst>
          </p:cNvPr>
          <p:cNvSpPr txBox="1"/>
          <p:nvPr/>
        </p:nvSpPr>
        <p:spPr>
          <a:xfrm>
            <a:off x="5053886" y="15677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pic>
        <p:nvPicPr>
          <p:cNvPr id="19" name="Graphic 18" descr="Database outline">
            <a:extLst>
              <a:ext uri="{FF2B5EF4-FFF2-40B4-BE49-F238E27FC236}">
                <a16:creationId xmlns:a16="http://schemas.microsoft.com/office/drawing/2014/main" id="{78E4B346-31D5-5647-AB33-07CB8145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711" y="1752455"/>
            <a:ext cx="914400" cy="914400"/>
          </a:xfrm>
          <a:prstGeom prst="rect">
            <a:avLst/>
          </a:prstGeom>
          <a:effectLst/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EB713D6-F942-634B-B3CA-1F04F103D385}"/>
              </a:ext>
            </a:extLst>
          </p:cNvPr>
          <p:cNvCxnSpPr>
            <a:cxnSpLocks/>
          </p:cNvCxnSpPr>
          <p:nvPr/>
        </p:nvCxnSpPr>
        <p:spPr>
          <a:xfrm flipV="1">
            <a:off x="2565516" y="1752456"/>
            <a:ext cx="2192014" cy="540170"/>
          </a:xfrm>
          <a:prstGeom prst="bentConnector3">
            <a:avLst>
              <a:gd name="adj1" fmla="val 66927"/>
            </a:avLst>
          </a:prstGeom>
          <a:ln w="28575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Database outline">
            <a:extLst>
              <a:ext uri="{FF2B5EF4-FFF2-40B4-BE49-F238E27FC236}">
                <a16:creationId xmlns:a16="http://schemas.microsoft.com/office/drawing/2014/main" id="{550EBD22-5C00-C945-90AD-EFB58605C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5889" y="1752455"/>
            <a:ext cx="914400" cy="914400"/>
          </a:xfrm>
          <a:prstGeom prst="rect">
            <a:avLst/>
          </a:prstGeom>
          <a:effectLst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DB3F1FA-9CBB-F149-8B27-DECD8BB523F4}"/>
              </a:ext>
            </a:extLst>
          </p:cNvPr>
          <p:cNvSpPr/>
          <p:nvPr/>
        </p:nvSpPr>
        <p:spPr>
          <a:xfrm>
            <a:off x="4922988" y="2365222"/>
            <a:ext cx="2424562" cy="60326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F5909-9264-5A44-816A-1B974333E296}"/>
              </a:ext>
            </a:extLst>
          </p:cNvPr>
          <p:cNvSpPr txBox="1"/>
          <p:nvPr/>
        </p:nvSpPr>
        <p:spPr>
          <a:xfrm>
            <a:off x="5093156" y="24821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DB786C-702C-3449-95E9-7CBBCDB082CC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7444483" y="2209655"/>
            <a:ext cx="2191406" cy="457200"/>
          </a:xfrm>
          <a:prstGeom prst="bentConnector3">
            <a:avLst>
              <a:gd name="adj1" fmla="val 69351"/>
            </a:avLst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A76F5B-C2CB-DC43-BC95-30368FA23512}"/>
              </a:ext>
            </a:extLst>
          </p:cNvPr>
          <p:cNvSpPr/>
          <p:nvPr/>
        </p:nvSpPr>
        <p:spPr>
          <a:xfrm>
            <a:off x="886630" y="3127368"/>
            <a:ext cx="2424562" cy="63625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80356-C47A-CA43-8247-3B5C9F05CBF5}"/>
              </a:ext>
            </a:extLst>
          </p:cNvPr>
          <p:cNvSpPr txBox="1"/>
          <p:nvPr/>
        </p:nvSpPr>
        <p:spPr>
          <a:xfrm>
            <a:off x="1655135" y="3256311"/>
            <a:ext cx="857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491A9F-09E0-EC49-A0CE-795AF9010059}"/>
              </a:ext>
            </a:extLst>
          </p:cNvPr>
          <p:cNvSpPr/>
          <p:nvPr/>
        </p:nvSpPr>
        <p:spPr>
          <a:xfrm>
            <a:off x="8880808" y="3127367"/>
            <a:ext cx="2424562" cy="63625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DCBA45-CE40-B84B-9521-B1AD780239A5}"/>
              </a:ext>
            </a:extLst>
          </p:cNvPr>
          <p:cNvSpPr txBox="1"/>
          <p:nvPr/>
        </p:nvSpPr>
        <p:spPr>
          <a:xfrm>
            <a:off x="9551915" y="3269041"/>
            <a:ext cx="857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4" name="Graphic 33" descr="Processor outline">
            <a:extLst>
              <a:ext uri="{FF2B5EF4-FFF2-40B4-BE49-F238E27FC236}">
                <a16:creationId xmlns:a16="http://schemas.microsoft.com/office/drawing/2014/main" id="{2D59BD9F-1348-A047-AAD2-247B06F2E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913" y="3328658"/>
            <a:ext cx="1404971" cy="1404971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EE7CB7C-89B1-9148-B910-76AFB56BE6B1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V="1">
            <a:off x="3339329" y="4031144"/>
            <a:ext cx="2111584" cy="1496988"/>
          </a:xfrm>
          <a:prstGeom prst="bentConnector3">
            <a:avLst>
              <a:gd name="adj1" fmla="val 64435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9242BE-2AB5-1940-AA47-CFFC9F1FF79C}"/>
              </a:ext>
            </a:extLst>
          </p:cNvPr>
          <p:cNvSpPr txBox="1"/>
          <p:nvPr/>
        </p:nvSpPr>
        <p:spPr>
          <a:xfrm>
            <a:off x="5118135" y="4745557"/>
            <a:ext cx="209223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channel_open_init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A3F3C0F-1E2A-D446-BF40-6583066DB9B2}"/>
              </a:ext>
            </a:extLst>
          </p:cNvPr>
          <p:cNvSpPr/>
          <p:nvPr/>
        </p:nvSpPr>
        <p:spPr>
          <a:xfrm>
            <a:off x="886630" y="4101124"/>
            <a:ext cx="2424562" cy="72872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13A4E-2098-0F43-860E-2516E2879B86}"/>
              </a:ext>
            </a:extLst>
          </p:cNvPr>
          <p:cNvSpPr txBox="1"/>
          <p:nvPr/>
        </p:nvSpPr>
        <p:spPr>
          <a:xfrm>
            <a:off x="1429339" y="4183859"/>
            <a:ext cx="13067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0FFD87-F8D9-FA4E-866F-638BF18EC83D}"/>
              </a:ext>
            </a:extLst>
          </p:cNvPr>
          <p:cNvSpPr txBox="1"/>
          <p:nvPr/>
        </p:nvSpPr>
        <p:spPr>
          <a:xfrm>
            <a:off x="5174240" y="5092193"/>
            <a:ext cx="198002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channel_open_try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411BC5-0CD0-0946-AEDC-24A89DCF35AB}"/>
              </a:ext>
            </a:extLst>
          </p:cNvPr>
          <p:cNvSpPr txBox="1"/>
          <p:nvPr/>
        </p:nvSpPr>
        <p:spPr>
          <a:xfrm>
            <a:off x="5174240" y="5438829"/>
            <a:ext cx="198002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channel_open_ack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876524-12A9-8844-BDC3-427939B7C43E}"/>
              </a:ext>
            </a:extLst>
          </p:cNvPr>
          <p:cNvSpPr txBox="1"/>
          <p:nvPr/>
        </p:nvSpPr>
        <p:spPr>
          <a:xfrm>
            <a:off x="4949819" y="5785465"/>
            <a:ext cx="24288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channel_open_confirm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FB0640-8CDB-214A-BCC1-879CB601960D}"/>
              </a:ext>
            </a:extLst>
          </p:cNvPr>
          <p:cNvSpPr txBox="1"/>
          <p:nvPr/>
        </p:nvSpPr>
        <p:spPr>
          <a:xfrm>
            <a:off x="1782157" y="4464791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D3533D7-5DC1-6149-96F0-5F83A67922B3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2098911" y="3763618"/>
            <a:ext cx="0" cy="3375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D8A217-1F70-BE48-B1B6-7F0B797E7595}"/>
              </a:ext>
            </a:extLst>
          </p:cNvPr>
          <p:cNvCxnSpPr>
            <a:cxnSpLocks/>
          </p:cNvCxnSpPr>
          <p:nvPr/>
        </p:nvCxnSpPr>
        <p:spPr>
          <a:xfrm>
            <a:off x="10083346" y="3763618"/>
            <a:ext cx="0" cy="33750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2E35D055-1BD7-2E40-BCE4-340947922C9D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6855884" y="4031144"/>
            <a:ext cx="2024924" cy="1468376"/>
          </a:xfrm>
          <a:prstGeom prst="bentConnector3">
            <a:avLst>
              <a:gd name="adj1" fmla="val 59817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214927-BE69-AE40-985C-BEF3251785CA}"/>
              </a:ext>
            </a:extLst>
          </p:cNvPr>
          <p:cNvSpPr/>
          <p:nvPr/>
        </p:nvSpPr>
        <p:spPr>
          <a:xfrm>
            <a:off x="8861176" y="4079108"/>
            <a:ext cx="2424562" cy="72872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89B816-B314-0740-8AC3-228D15DAA37E}"/>
              </a:ext>
            </a:extLst>
          </p:cNvPr>
          <p:cNvSpPr txBox="1"/>
          <p:nvPr/>
        </p:nvSpPr>
        <p:spPr>
          <a:xfrm>
            <a:off x="9363967" y="4183859"/>
            <a:ext cx="13067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F69065-5349-BC45-9028-BAAB7A534114}"/>
              </a:ext>
            </a:extLst>
          </p:cNvPr>
          <p:cNvSpPr txBox="1"/>
          <p:nvPr/>
        </p:nvSpPr>
        <p:spPr>
          <a:xfrm>
            <a:off x="9756703" y="4453355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FE45BB6-2CE7-E24E-86D9-ED09E5188DF9}"/>
              </a:ext>
            </a:extLst>
          </p:cNvPr>
          <p:cNvSpPr/>
          <p:nvPr/>
        </p:nvSpPr>
        <p:spPr>
          <a:xfrm>
            <a:off x="886630" y="5161515"/>
            <a:ext cx="2424562" cy="72872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A53A35-2D20-EF42-BDC4-85EBBE5CB6F9}"/>
              </a:ext>
            </a:extLst>
          </p:cNvPr>
          <p:cNvSpPr txBox="1"/>
          <p:nvPr/>
        </p:nvSpPr>
        <p:spPr>
          <a:xfrm>
            <a:off x="1555533" y="5226880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endParaRPr lang="pt-BR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3CD2A-CF90-E54B-BF4C-2B9A3FE1BE5B}"/>
              </a:ext>
            </a:extLst>
          </p:cNvPr>
          <p:cNvSpPr txBox="1"/>
          <p:nvPr/>
        </p:nvSpPr>
        <p:spPr>
          <a:xfrm>
            <a:off x="1782157" y="5525182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9DD2EC5-FE1D-F74F-9991-783AAC0AB88C}"/>
              </a:ext>
            </a:extLst>
          </p:cNvPr>
          <p:cNvSpPr/>
          <p:nvPr/>
        </p:nvSpPr>
        <p:spPr>
          <a:xfrm>
            <a:off x="8880808" y="5135157"/>
            <a:ext cx="2424562" cy="72872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70E54-C903-B149-BBE1-34703BD0A45C}"/>
              </a:ext>
            </a:extLst>
          </p:cNvPr>
          <p:cNvSpPr txBox="1"/>
          <p:nvPr/>
        </p:nvSpPr>
        <p:spPr>
          <a:xfrm>
            <a:off x="9558786" y="5213528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endParaRPr lang="pt-BR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3F70C3-A534-634F-8E68-F786DEE6AEE2}"/>
              </a:ext>
            </a:extLst>
          </p:cNvPr>
          <p:cNvSpPr txBox="1"/>
          <p:nvPr/>
        </p:nvSpPr>
        <p:spPr>
          <a:xfrm>
            <a:off x="9776335" y="5498824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C7F769D-3AAE-794E-8B8B-B811361859EB}"/>
              </a:ext>
            </a:extLst>
          </p:cNvPr>
          <p:cNvCxnSpPr>
            <a:cxnSpLocks/>
          </p:cNvCxnSpPr>
          <p:nvPr/>
        </p:nvCxnSpPr>
        <p:spPr>
          <a:xfrm>
            <a:off x="2084099" y="4829850"/>
            <a:ext cx="0" cy="3375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942C3C-055C-DE41-BA68-E711FBC5F93B}"/>
              </a:ext>
            </a:extLst>
          </p:cNvPr>
          <p:cNvCxnSpPr>
            <a:cxnSpLocks/>
          </p:cNvCxnSpPr>
          <p:nvPr/>
        </p:nvCxnSpPr>
        <p:spPr>
          <a:xfrm>
            <a:off x="10071897" y="4803345"/>
            <a:ext cx="0" cy="33750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057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DDCCE5C-3914-5A49-A7CF-DE314ACA0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287591"/>
              </p:ext>
            </p:extLst>
          </p:nvPr>
        </p:nvGraphicFramePr>
        <p:xfrm>
          <a:off x="874642" y="594157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382107B2-1909-664E-A039-C9BF7B730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1967" y="676522"/>
            <a:ext cx="795129" cy="795129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795940B-C042-9E4B-A54A-C68DC419D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939745"/>
              </p:ext>
            </p:extLst>
          </p:nvPr>
        </p:nvGraphicFramePr>
        <p:xfrm>
          <a:off x="874642" y="2113917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73B6759-7436-2F40-9D23-7B0C35CB1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479490"/>
              </p:ext>
            </p:extLst>
          </p:nvPr>
        </p:nvGraphicFramePr>
        <p:xfrm>
          <a:off x="874642" y="3633677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5FE9CB1-E09B-714F-84D7-D1EC333C8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733508"/>
              </p:ext>
            </p:extLst>
          </p:nvPr>
        </p:nvGraphicFramePr>
        <p:xfrm>
          <a:off x="874642" y="5153436"/>
          <a:ext cx="10508974" cy="103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8" name="Graphic 17" descr="Processor outline">
            <a:extLst>
              <a:ext uri="{FF2B5EF4-FFF2-40B4-BE49-F238E27FC236}">
                <a16:creationId xmlns:a16="http://schemas.microsoft.com/office/drawing/2014/main" id="{1E1939B7-E356-E54A-8B01-76D56F6150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3500" y="2253064"/>
            <a:ext cx="752061" cy="752061"/>
          </a:xfrm>
          <a:prstGeom prst="rect">
            <a:avLst/>
          </a:prstGeom>
        </p:spPr>
      </p:pic>
      <p:pic>
        <p:nvPicPr>
          <p:cNvPr id="19" name="Graphic 18" descr="Processor outline">
            <a:extLst>
              <a:ext uri="{FF2B5EF4-FFF2-40B4-BE49-F238E27FC236}">
                <a16:creationId xmlns:a16="http://schemas.microsoft.com/office/drawing/2014/main" id="{99824087-BD06-F241-B869-A35DCA84B4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3500" y="3772824"/>
            <a:ext cx="752061" cy="752061"/>
          </a:xfrm>
          <a:prstGeom prst="rect">
            <a:avLst/>
          </a:prstGeom>
        </p:spPr>
      </p:pic>
      <p:pic>
        <p:nvPicPr>
          <p:cNvPr id="20" name="Graphic 19" descr="Processor outline">
            <a:extLst>
              <a:ext uri="{FF2B5EF4-FFF2-40B4-BE49-F238E27FC236}">
                <a16:creationId xmlns:a16="http://schemas.microsoft.com/office/drawing/2014/main" id="{A61243DA-B8D8-C84D-B1CA-F090A6FEFA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3500" y="5292583"/>
            <a:ext cx="752061" cy="752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9B9C89-94D8-AF48-84B8-A0E51CD19539}"/>
              </a:ext>
            </a:extLst>
          </p:cNvPr>
          <p:cNvSpPr txBox="1"/>
          <p:nvPr/>
        </p:nvSpPr>
        <p:spPr>
          <a:xfrm>
            <a:off x="7712765" y="22482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Prior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D0AA3-438A-D348-963E-5A81E0CA5B00}"/>
              </a:ext>
            </a:extLst>
          </p:cNvPr>
          <p:cNvSpPr txBox="1"/>
          <p:nvPr/>
        </p:nvSpPr>
        <p:spPr>
          <a:xfrm>
            <a:off x="9708157" y="237615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Posterior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6B067-67FF-EE48-B0FF-B60AE0B01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pic>
        <p:nvPicPr>
          <p:cNvPr id="16" name="Graphic 15" descr="Packing Box Open outline">
            <a:extLst>
              <a:ext uri="{FF2B5EF4-FFF2-40B4-BE49-F238E27FC236}">
                <a16:creationId xmlns:a16="http://schemas.microsoft.com/office/drawing/2014/main" id="{81241F64-6B02-3842-ADDB-344C87638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658" y="720190"/>
            <a:ext cx="5584353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AE75AC-6C3B-2149-AAA1-BFFBDE0C6D50}"/>
              </a:ext>
            </a:extLst>
          </p:cNvPr>
          <p:cNvSpPr txBox="1"/>
          <p:nvPr/>
        </p:nvSpPr>
        <p:spPr>
          <a:xfrm>
            <a:off x="950703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</a:t>
            </a:r>
            <a:r>
              <a:rPr lang="pt-BR" sz="2000" b="1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sz="20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47A848-4D8C-2344-BE2C-63F960C35BDB}"/>
              </a:ext>
            </a:extLst>
          </p:cNvPr>
          <p:cNvSpPr/>
          <p:nvPr/>
        </p:nvSpPr>
        <p:spPr>
          <a:xfrm>
            <a:off x="497542" y="437030"/>
            <a:ext cx="3242005" cy="593726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99FE4-A701-4D49-A124-16DF9B0888F6}"/>
              </a:ext>
            </a:extLst>
          </p:cNvPr>
          <p:cNvSpPr txBox="1"/>
          <p:nvPr/>
        </p:nvSpPr>
        <p:spPr>
          <a:xfrm>
            <a:off x="1512853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Chain 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D0E947-E3B2-274C-A18E-1AD3C1BF4143}"/>
              </a:ext>
            </a:extLst>
          </p:cNvPr>
          <p:cNvSpPr/>
          <p:nvPr/>
        </p:nvSpPr>
        <p:spPr>
          <a:xfrm>
            <a:off x="8452453" y="437029"/>
            <a:ext cx="3242008" cy="593726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25849A-A704-714C-9195-D26A03CA0A77}"/>
              </a:ext>
            </a:extLst>
          </p:cNvPr>
          <p:cNvSpPr/>
          <p:nvPr/>
        </p:nvSpPr>
        <p:spPr>
          <a:xfrm>
            <a:off x="4494630" y="437029"/>
            <a:ext cx="3202739" cy="593726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02739"/>
                      <a:gd name="connsiteY0" fmla="*/ 533801 h 5721724"/>
                      <a:gd name="connsiteX1" fmla="*/ 533801 w 3202739"/>
                      <a:gd name="connsiteY1" fmla="*/ 0 h 5721724"/>
                      <a:gd name="connsiteX2" fmla="*/ 1110288 w 3202739"/>
                      <a:gd name="connsiteY2" fmla="*/ 0 h 5721724"/>
                      <a:gd name="connsiteX3" fmla="*/ 1622721 w 3202739"/>
                      <a:gd name="connsiteY3" fmla="*/ 0 h 5721724"/>
                      <a:gd name="connsiteX4" fmla="*/ 2113802 w 3202739"/>
                      <a:gd name="connsiteY4" fmla="*/ 0 h 5721724"/>
                      <a:gd name="connsiteX5" fmla="*/ 2668938 w 3202739"/>
                      <a:gd name="connsiteY5" fmla="*/ 0 h 5721724"/>
                      <a:gd name="connsiteX6" fmla="*/ 3202739 w 3202739"/>
                      <a:gd name="connsiteY6" fmla="*/ 533801 h 5721724"/>
                      <a:gd name="connsiteX7" fmla="*/ 3202739 w 3202739"/>
                      <a:gd name="connsiteY7" fmla="*/ 1115566 h 5721724"/>
                      <a:gd name="connsiteX8" fmla="*/ 3202739 w 3202739"/>
                      <a:gd name="connsiteY8" fmla="*/ 1790414 h 5721724"/>
                      <a:gd name="connsiteX9" fmla="*/ 3202739 w 3202739"/>
                      <a:gd name="connsiteY9" fmla="*/ 2232556 h 5721724"/>
                      <a:gd name="connsiteX10" fmla="*/ 3202739 w 3202739"/>
                      <a:gd name="connsiteY10" fmla="*/ 2814321 h 5721724"/>
                      <a:gd name="connsiteX11" fmla="*/ 3202739 w 3202739"/>
                      <a:gd name="connsiteY11" fmla="*/ 3396086 h 5721724"/>
                      <a:gd name="connsiteX12" fmla="*/ 3202739 w 3202739"/>
                      <a:gd name="connsiteY12" fmla="*/ 3931310 h 5721724"/>
                      <a:gd name="connsiteX13" fmla="*/ 3202739 w 3202739"/>
                      <a:gd name="connsiteY13" fmla="*/ 4606158 h 5721724"/>
                      <a:gd name="connsiteX14" fmla="*/ 3202739 w 3202739"/>
                      <a:gd name="connsiteY14" fmla="*/ 5187923 h 5721724"/>
                      <a:gd name="connsiteX15" fmla="*/ 2668938 w 3202739"/>
                      <a:gd name="connsiteY15" fmla="*/ 5721724 h 5721724"/>
                      <a:gd name="connsiteX16" fmla="*/ 2113802 w 3202739"/>
                      <a:gd name="connsiteY16" fmla="*/ 5721724 h 5721724"/>
                      <a:gd name="connsiteX17" fmla="*/ 1580018 w 3202739"/>
                      <a:gd name="connsiteY17" fmla="*/ 5721724 h 5721724"/>
                      <a:gd name="connsiteX18" fmla="*/ 1110288 w 3202739"/>
                      <a:gd name="connsiteY18" fmla="*/ 5721724 h 5721724"/>
                      <a:gd name="connsiteX19" fmla="*/ 533801 w 3202739"/>
                      <a:gd name="connsiteY19" fmla="*/ 5721724 h 5721724"/>
                      <a:gd name="connsiteX20" fmla="*/ 0 w 3202739"/>
                      <a:gd name="connsiteY20" fmla="*/ 5187923 h 5721724"/>
                      <a:gd name="connsiteX21" fmla="*/ 0 w 3202739"/>
                      <a:gd name="connsiteY21" fmla="*/ 4652699 h 5721724"/>
                      <a:gd name="connsiteX22" fmla="*/ 0 w 3202739"/>
                      <a:gd name="connsiteY22" fmla="*/ 4070934 h 5721724"/>
                      <a:gd name="connsiteX23" fmla="*/ 0 w 3202739"/>
                      <a:gd name="connsiteY23" fmla="*/ 3628792 h 5721724"/>
                      <a:gd name="connsiteX24" fmla="*/ 0 w 3202739"/>
                      <a:gd name="connsiteY24" fmla="*/ 3186651 h 5721724"/>
                      <a:gd name="connsiteX25" fmla="*/ 0 w 3202739"/>
                      <a:gd name="connsiteY25" fmla="*/ 2604885 h 5721724"/>
                      <a:gd name="connsiteX26" fmla="*/ 0 w 3202739"/>
                      <a:gd name="connsiteY26" fmla="*/ 2116202 h 5721724"/>
                      <a:gd name="connsiteX27" fmla="*/ 0 w 3202739"/>
                      <a:gd name="connsiteY27" fmla="*/ 1487896 h 5721724"/>
                      <a:gd name="connsiteX28" fmla="*/ 0 w 3202739"/>
                      <a:gd name="connsiteY28" fmla="*/ 533801 h 5721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202739" h="5721724" extrusionOk="0">
                        <a:moveTo>
                          <a:pt x="0" y="533801"/>
                        </a:moveTo>
                        <a:cubicBezTo>
                          <a:pt x="-70525" y="195490"/>
                          <a:pt x="192058" y="17615"/>
                          <a:pt x="533801" y="0"/>
                        </a:cubicBezTo>
                        <a:cubicBezTo>
                          <a:pt x="811777" y="-22876"/>
                          <a:pt x="856972" y="49199"/>
                          <a:pt x="1110288" y="0"/>
                        </a:cubicBezTo>
                        <a:cubicBezTo>
                          <a:pt x="1363604" y="-49199"/>
                          <a:pt x="1487461" y="21277"/>
                          <a:pt x="1622721" y="0"/>
                        </a:cubicBezTo>
                        <a:cubicBezTo>
                          <a:pt x="1757981" y="-21277"/>
                          <a:pt x="1950653" y="52275"/>
                          <a:pt x="2113802" y="0"/>
                        </a:cubicBezTo>
                        <a:cubicBezTo>
                          <a:pt x="2276951" y="-52275"/>
                          <a:pt x="2428700" y="49223"/>
                          <a:pt x="2668938" y="0"/>
                        </a:cubicBezTo>
                        <a:cubicBezTo>
                          <a:pt x="3000458" y="-75549"/>
                          <a:pt x="3132258" y="228198"/>
                          <a:pt x="3202739" y="533801"/>
                        </a:cubicBezTo>
                        <a:cubicBezTo>
                          <a:pt x="3256062" y="718651"/>
                          <a:pt x="3134791" y="927918"/>
                          <a:pt x="3202739" y="1115566"/>
                        </a:cubicBezTo>
                        <a:cubicBezTo>
                          <a:pt x="3270687" y="1303214"/>
                          <a:pt x="3176212" y="1587547"/>
                          <a:pt x="3202739" y="1790414"/>
                        </a:cubicBezTo>
                        <a:cubicBezTo>
                          <a:pt x="3229266" y="1993281"/>
                          <a:pt x="3151443" y="2016022"/>
                          <a:pt x="3202739" y="2232556"/>
                        </a:cubicBezTo>
                        <a:cubicBezTo>
                          <a:pt x="3254035" y="2449090"/>
                          <a:pt x="3197668" y="2622356"/>
                          <a:pt x="3202739" y="2814321"/>
                        </a:cubicBezTo>
                        <a:cubicBezTo>
                          <a:pt x="3207810" y="3006287"/>
                          <a:pt x="3172699" y="3227173"/>
                          <a:pt x="3202739" y="3396086"/>
                        </a:cubicBezTo>
                        <a:cubicBezTo>
                          <a:pt x="3232779" y="3564999"/>
                          <a:pt x="3175500" y="3675251"/>
                          <a:pt x="3202739" y="3931310"/>
                        </a:cubicBezTo>
                        <a:cubicBezTo>
                          <a:pt x="3229978" y="4187369"/>
                          <a:pt x="3125554" y="4296458"/>
                          <a:pt x="3202739" y="4606158"/>
                        </a:cubicBezTo>
                        <a:cubicBezTo>
                          <a:pt x="3279924" y="4915858"/>
                          <a:pt x="3135805" y="4940695"/>
                          <a:pt x="3202739" y="5187923"/>
                        </a:cubicBezTo>
                        <a:cubicBezTo>
                          <a:pt x="3174690" y="5487339"/>
                          <a:pt x="2897431" y="5675967"/>
                          <a:pt x="2668938" y="5721724"/>
                        </a:cubicBezTo>
                        <a:cubicBezTo>
                          <a:pt x="2416184" y="5734873"/>
                          <a:pt x="2241458" y="5669723"/>
                          <a:pt x="2113802" y="5721724"/>
                        </a:cubicBezTo>
                        <a:cubicBezTo>
                          <a:pt x="1986146" y="5773725"/>
                          <a:pt x="1747670" y="5679839"/>
                          <a:pt x="1580018" y="5721724"/>
                        </a:cubicBezTo>
                        <a:cubicBezTo>
                          <a:pt x="1412366" y="5763609"/>
                          <a:pt x="1231697" y="5709487"/>
                          <a:pt x="1110288" y="5721724"/>
                        </a:cubicBezTo>
                        <a:cubicBezTo>
                          <a:pt x="988879" y="5733961"/>
                          <a:pt x="769506" y="5671065"/>
                          <a:pt x="533801" y="5721724"/>
                        </a:cubicBezTo>
                        <a:cubicBezTo>
                          <a:pt x="281177" y="5696700"/>
                          <a:pt x="-32406" y="5534179"/>
                          <a:pt x="0" y="5187923"/>
                        </a:cubicBezTo>
                        <a:cubicBezTo>
                          <a:pt x="-40576" y="4929135"/>
                          <a:pt x="48176" y="4796426"/>
                          <a:pt x="0" y="4652699"/>
                        </a:cubicBezTo>
                        <a:cubicBezTo>
                          <a:pt x="-48176" y="4508972"/>
                          <a:pt x="63516" y="4312634"/>
                          <a:pt x="0" y="4070934"/>
                        </a:cubicBezTo>
                        <a:cubicBezTo>
                          <a:pt x="-63516" y="3829235"/>
                          <a:pt x="20383" y="3833047"/>
                          <a:pt x="0" y="3628792"/>
                        </a:cubicBezTo>
                        <a:cubicBezTo>
                          <a:pt x="-20383" y="3424537"/>
                          <a:pt x="50664" y="3306991"/>
                          <a:pt x="0" y="3186651"/>
                        </a:cubicBezTo>
                        <a:cubicBezTo>
                          <a:pt x="-50664" y="3066311"/>
                          <a:pt x="25202" y="2824866"/>
                          <a:pt x="0" y="2604885"/>
                        </a:cubicBezTo>
                        <a:cubicBezTo>
                          <a:pt x="-25202" y="2384904"/>
                          <a:pt x="39445" y="2231183"/>
                          <a:pt x="0" y="2116202"/>
                        </a:cubicBezTo>
                        <a:cubicBezTo>
                          <a:pt x="-39445" y="2001221"/>
                          <a:pt x="70655" y="1707759"/>
                          <a:pt x="0" y="1487896"/>
                        </a:cubicBezTo>
                        <a:cubicBezTo>
                          <a:pt x="-70655" y="1268033"/>
                          <a:pt x="4444" y="791748"/>
                          <a:pt x="0" y="53380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5DB29-8251-0346-B5F8-C57430FE9E36}"/>
              </a:ext>
            </a:extLst>
          </p:cNvPr>
          <p:cNvSpPr txBox="1"/>
          <p:nvPr/>
        </p:nvSpPr>
        <p:spPr>
          <a:xfrm>
            <a:off x="5509941" y="60063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Relayer</a:t>
            </a:r>
            <a:endParaRPr lang="pt-B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BF25A8-CCEC-6143-B52E-3796AF7E3DA8}"/>
              </a:ext>
            </a:extLst>
          </p:cNvPr>
          <p:cNvSpPr/>
          <p:nvPr/>
        </p:nvSpPr>
        <p:spPr>
          <a:xfrm>
            <a:off x="4883718" y="1450822"/>
            <a:ext cx="2424562" cy="603266"/>
          </a:xfrm>
          <a:prstGeom prst="roundRect">
            <a:avLst/>
          </a:prstGeom>
          <a:noFill/>
          <a:ln w="1905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E4844-9948-9140-855A-8001DD04A8EF}"/>
              </a:ext>
            </a:extLst>
          </p:cNvPr>
          <p:cNvSpPr txBox="1"/>
          <p:nvPr/>
        </p:nvSpPr>
        <p:spPr>
          <a:xfrm>
            <a:off x="5053886" y="15677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pic>
        <p:nvPicPr>
          <p:cNvPr id="19" name="Graphic 18" descr="Database outline">
            <a:extLst>
              <a:ext uri="{FF2B5EF4-FFF2-40B4-BE49-F238E27FC236}">
                <a16:creationId xmlns:a16="http://schemas.microsoft.com/office/drawing/2014/main" id="{78E4B346-31D5-5647-AB33-07CB8145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1711" y="1752455"/>
            <a:ext cx="914400" cy="914400"/>
          </a:xfrm>
          <a:prstGeom prst="rect">
            <a:avLst/>
          </a:prstGeom>
          <a:effectLst/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EB713D6-F942-634B-B3CA-1F04F103D385}"/>
              </a:ext>
            </a:extLst>
          </p:cNvPr>
          <p:cNvCxnSpPr>
            <a:cxnSpLocks/>
          </p:cNvCxnSpPr>
          <p:nvPr/>
        </p:nvCxnSpPr>
        <p:spPr>
          <a:xfrm flipV="1">
            <a:off x="2565516" y="1752456"/>
            <a:ext cx="2192014" cy="540170"/>
          </a:xfrm>
          <a:prstGeom prst="bentConnector3">
            <a:avLst>
              <a:gd name="adj1" fmla="val 66927"/>
            </a:avLst>
          </a:prstGeom>
          <a:ln w="28575">
            <a:solidFill>
              <a:srgbClr val="00B0F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Database outline">
            <a:extLst>
              <a:ext uri="{FF2B5EF4-FFF2-40B4-BE49-F238E27FC236}">
                <a16:creationId xmlns:a16="http://schemas.microsoft.com/office/drawing/2014/main" id="{550EBD22-5C00-C945-90AD-EFB58605C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5889" y="1752455"/>
            <a:ext cx="914400" cy="914400"/>
          </a:xfrm>
          <a:prstGeom prst="rect">
            <a:avLst/>
          </a:prstGeom>
          <a:effectLst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DB3F1FA-9CBB-F149-8B27-DECD8BB523F4}"/>
              </a:ext>
            </a:extLst>
          </p:cNvPr>
          <p:cNvSpPr/>
          <p:nvPr/>
        </p:nvSpPr>
        <p:spPr>
          <a:xfrm>
            <a:off x="4922988" y="2365222"/>
            <a:ext cx="2424562" cy="60326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F5909-9264-5A44-816A-1B974333E296}"/>
              </a:ext>
            </a:extLst>
          </p:cNvPr>
          <p:cNvSpPr txBox="1"/>
          <p:nvPr/>
        </p:nvSpPr>
        <p:spPr>
          <a:xfrm>
            <a:off x="5093156" y="24821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pt-B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pt-B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DB786C-702C-3449-95E9-7CBBCDB082CC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7444483" y="2209655"/>
            <a:ext cx="2191406" cy="457200"/>
          </a:xfrm>
          <a:prstGeom prst="bentConnector3">
            <a:avLst>
              <a:gd name="adj1" fmla="val 69351"/>
            </a:avLst>
          </a:prstGeom>
          <a:ln w="28575">
            <a:solidFill>
              <a:srgbClr val="00B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AA76F5B-C2CB-DC43-BC95-30368FA23512}"/>
              </a:ext>
            </a:extLst>
          </p:cNvPr>
          <p:cNvSpPr/>
          <p:nvPr/>
        </p:nvSpPr>
        <p:spPr>
          <a:xfrm>
            <a:off x="886630" y="2915336"/>
            <a:ext cx="2424562" cy="63625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80356-C47A-CA43-8247-3B5C9F05CBF5}"/>
              </a:ext>
            </a:extLst>
          </p:cNvPr>
          <p:cNvSpPr txBox="1"/>
          <p:nvPr/>
        </p:nvSpPr>
        <p:spPr>
          <a:xfrm>
            <a:off x="1689580" y="3031066"/>
            <a:ext cx="857927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491A9F-09E0-EC49-A0CE-795AF9010059}"/>
              </a:ext>
            </a:extLst>
          </p:cNvPr>
          <p:cNvSpPr/>
          <p:nvPr/>
        </p:nvSpPr>
        <p:spPr>
          <a:xfrm>
            <a:off x="8900440" y="2910846"/>
            <a:ext cx="2424562" cy="63625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DCBA45-CE40-B84B-9521-B1AD780239A5}"/>
              </a:ext>
            </a:extLst>
          </p:cNvPr>
          <p:cNvSpPr txBox="1"/>
          <p:nvPr/>
        </p:nvSpPr>
        <p:spPr>
          <a:xfrm>
            <a:off x="9662565" y="3068269"/>
            <a:ext cx="8579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endParaRPr lang="pt-BR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4" name="Graphic 33" descr="Processor outline">
            <a:extLst>
              <a:ext uri="{FF2B5EF4-FFF2-40B4-BE49-F238E27FC236}">
                <a16:creationId xmlns:a16="http://schemas.microsoft.com/office/drawing/2014/main" id="{2D59BD9F-1348-A047-AAD2-247B06F2E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0913" y="3328658"/>
            <a:ext cx="1404971" cy="1404971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EE7CB7C-89B1-9148-B910-76AFB56BE6B1}"/>
              </a:ext>
            </a:extLst>
          </p:cNvPr>
          <p:cNvCxnSpPr>
            <a:cxnSpLocks/>
            <a:stCxn id="34" idx="1"/>
            <a:endCxn id="3" idx="1"/>
          </p:cNvCxnSpPr>
          <p:nvPr/>
        </p:nvCxnSpPr>
        <p:spPr>
          <a:xfrm rot="10800000" flipV="1">
            <a:off x="2356899" y="4031144"/>
            <a:ext cx="3094015" cy="2016894"/>
          </a:xfrm>
          <a:prstGeom prst="bentConnector3">
            <a:avLst>
              <a:gd name="adj1" fmla="val 45289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9242BE-2AB5-1940-AA47-CFFC9F1FF79C}"/>
              </a:ext>
            </a:extLst>
          </p:cNvPr>
          <p:cNvSpPr txBox="1"/>
          <p:nvPr/>
        </p:nvSpPr>
        <p:spPr>
          <a:xfrm>
            <a:off x="5424164" y="4746594"/>
            <a:ext cx="14189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send_packet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A3F3C0F-1E2A-D446-BF40-6583066DB9B2}"/>
              </a:ext>
            </a:extLst>
          </p:cNvPr>
          <p:cNvSpPr/>
          <p:nvPr/>
        </p:nvSpPr>
        <p:spPr>
          <a:xfrm>
            <a:off x="886630" y="3889092"/>
            <a:ext cx="2424562" cy="72872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13A4E-2098-0F43-860E-2516E2879B86}"/>
              </a:ext>
            </a:extLst>
          </p:cNvPr>
          <p:cNvSpPr txBox="1"/>
          <p:nvPr/>
        </p:nvSpPr>
        <p:spPr>
          <a:xfrm>
            <a:off x="1426844" y="4005019"/>
            <a:ext cx="13067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0FFD87-F8D9-FA4E-866F-638BF18EC83D}"/>
              </a:ext>
            </a:extLst>
          </p:cNvPr>
          <p:cNvSpPr txBox="1"/>
          <p:nvPr/>
        </p:nvSpPr>
        <p:spPr>
          <a:xfrm>
            <a:off x="5255849" y="5093230"/>
            <a:ext cx="17556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receive_packet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411BC5-0CD0-0946-AEDC-24A89DCF35AB}"/>
              </a:ext>
            </a:extLst>
          </p:cNvPr>
          <p:cNvSpPr txBox="1"/>
          <p:nvPr/>
        </p:nvSpPr>
        <p:spPr>
          <a:xfrm>
            <a:off x="5480269" y="5439866"/>
            <a:ext cx="13067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ack_packet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876524-12A9-8844-BDC3-427939B7C43E}"/>
              </a:ext>
            </a:extLst>
          </p:cNvPr>
          <p:cNvSpPr txBox="1"/>
          <p:nvPr/>
        </p:nvSpPr>
        <p:spPr>
          <a:xfrm>
            <a:off x="5255849" y="5786502"/>
            <a:ext cx="17556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timeout_packet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FB0640-8CDB-214A-BCC1-879CB601960D}"/>
              </a:ext>
            </a:extLst>
          </p:cNvPr>
          <p:cNvSpPr txBox="1"/>
          <p:nvPr/>
        </p:nvSpPr>
        <p:spPr>
          <a:xfrm>
            <a:off x="1782157" y="4252759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D3533D7-5DC1-6149-96F0-5F83A67922B3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2098911" y="3551586"/>
            <a:ext cx="0" cy="3375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D8A217-1F70-BE48-B1B6-7F0B797E7595}"/>
              </a:ext>
            </a:extLst>
          </p:cNvPr>
          <p:cNvCxnSpPr>
            <a:cxnSpLocks/>
          </p:cNvCxnSpPr>
          <p:nvPr/>
        </p:nvCxnSpPr>
        <p:spPr>
          <a:xfrm>
            <a:off x="10102978" y="3547097"/>
            <a:ext cx="0" cy="33750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2E35D055-1BD7-2E40-BCE4-340947922C9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855884" y="4031144"/>
            <a:ext cx="2969473" cy="2013481"/>
          </a:xfrm>
          <a:prstGeom prst="bentConnector3">
            <a:avLst>
              <a:gd name="adj1" fmla="val 42860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214927-BE69-AE40-985C-BEF3251785CA}"/>
              </a:ext>
            </a:extLst>
          </p:cNvPr>
          <p:cNvSpPr/>
          <p:nvPr/>
        </p:nvSpPr>
        <p:spPr>
          <a:xfrm>
            <a:off x="8880808" y="3862587"/>
            <a:ext cx="2424562" cy="72872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89B816-B314-0740-8AC3-228D15DAA37E}"/>
              </a:ext>
            </a:extLst>
          </p:cNvPr>
          <p:cNvSpPr txBox="1"/>
          <p:nvPr/>
        </p:nvSpPr>
        <p:spPr>
          <a:xfrm>
            <a:off x="9449594" y="3945201"/>
            <a:ext cx="13067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F69065-5349-BC45-9028-BAAB7A534114}"/>
              </a:ext>
            </a:extLst>
          </p:cNvPr>
          <p:cNvSpPr txBox="1"/>
          <p:nvPr/>
        </p:nvSpPr>
        <p:spPr>
          <a:xfrm>
            <a:off x="9776335" y="4236834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FE45BB6-2CE7-E24E-86D9-ED09E5188DF9}"/>
              </a:ext>
            </a:extLst>
          </p:cNvPr>
          <p:cNvSpPr/>
          <p:nvPr/>
        </p:nvSpPr>
        <p:spPr>
          <a:xfrm>
            <a:off x="886630" y="4949483"/>
            <a:ext cx="2424562" cy="72872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A53A35-2D20-EF42-BDC4-85EBBE5CB6F9}"/>
              </a:ext>
            </a:extLst>
          </p:cNvPr>
          <p:cNvSpPr txBox="1"/>
          <p:nvPr/>
        </p:nvSpPr>
        <p:spPr>
          <a:xfrm>
            <a:off x="1613841" y="5008122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endParaRPr lang="pt-BR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3CD2A-CF90-E54B-BF4C-2B9A3FE1BE5B}"/>
              </a:ext>
            </a:extLst>
          </p:cNvPr>
          <p:cNvSpPr txBox="1"/>
          <p:nvPr/>
        </p:nvSpPr>
        <p:spPr>
          <a:xfrm>
            <a:off x="1782157" y="5313150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9DD2EC5-FE1D-F74F-9991-783AAC0AB88C}"/>
              </a:ext>
            </a:extLst>
          </p:cNvPr>
          <p:cNvSpPr/>
          <p:nvPr/>
        </p:nvSpPr>
        <p:spPr>
          <a:xfrm>
            <a:off x="8900440" y="4918636"/>
            <a:ext cx="2424562" cy="728726"/>
          </a:xfrm>
          <a:prstGeom prst="round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70E54-C903-B149-BBE1-34703BD0A45C}"/>
              </a:ext>
            </a:extLst>
          </p:cNvPr>
          <p:cNvSpPr txBox="1"/>
          <p:nvPr/>
        </p:nvSpPr>
        <p:spPr>
          <a:xfrm>
            <a:off x="9605042" y="4996705"/>
            <a:ext cx="9701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endParaRPr lang="pt-BR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3F70C3-A534-634F-8E68-F786DEE6AEE2}"/>
              </a:ext>
            </a:extLst>
          </p:cNvPr>
          <p:cNvSpPr txBox="1"/>
          <p:nvPr/>
        </p:nvSpPr>
        <p:spPr>
          <a:xfrm>
            <a:off x="9795967" y="5282303"/>
            <a:ext cx="6335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C7F769D-3AAE-794E-8B8B-B811361859EB}"/>
              </a:ext>
            </a:extLst>
          </p:cNvPr>
          <p:cNvCxnSpPr>
            <a:cxnSpLocks/>
          </p:cNvCxnSpPr>
          <p:nvPr/>
        </p:nvCxnSpPr>
        <p:spPr>
          <a:xfrm>
            <a:off x="2084099" y="4617818"/>
            <a:ext cx="0" cy="3375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942C3C-055C-DE41-BA68-E711FBC5F93B}"/>
              </a:ext>
            </a:extLst>
          </p:cNvPr>
          <p:cNvCxnSpPr>
            <a:cxnSpLocks/>
          </p:cNvCxnSpPr>
          <p:nvPr/>
        </p:nvCxnSpPr>
        <p:spPr>
          <a:xfrm>
            <a:off x="10091529" y="4586824"/>
            <a:ext cx="0" cy="33750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Box outline">
            <a:extLst>
              <a:ext uri="{FF2B5EF4-FFF2-40B4-BE49-F238E27FC236}">
                <a16:creationId xmlns:a16="http://schemas.microsoft.com/office/drawing/2014/main" id="{134B6B14-174C-B148-BE69-594CE570A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727810" y="5733494"/>
            <a:ext cx="629088" cy="629088"/>
          </a:xfrm>
          <a:prstGeom prst="rect">
            <a:avLst/>
          </a:prstGeom>
        </p:spPr>
      </p:pic>
      <p:pic>
        <p:nvPicPr>
          <p:cNvPr id="45" name="Graphic 44" descr="Packing Box Open outline">
            <a:extLst>
              <a:ext uri="{FF2B5EF4-FFF2-40B4-BE49-F238E27FC236}">
                <a16:creationId xmlns:a16="http://schemas.microsoft.com/office/drawing/2014/main" id="{9A1034FF-0278-1941-A1A7-6C747D02A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5171" y="5700311"/>
            <a:ext cx="649019" cy="6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46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B067-67FF-EE48-B0FF-B60AE0B0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4880"/>
            <a:ext cx="105156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6" name="Graphic 5" descr="Customer review outline">
            <a:extLst>
              <a:ext uri="{FF2B5EF4-FFF2-40B4-BE49-F238E27FC236}">
                <a16:creationId xmlns:a16="http://schemas.microsoft.com/office/drawing/2014/main" id="{25FE496E-FFD9-8240-8DD6-F595B221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6240" y="358761"/>
            <a:ext cx="4219518" cy="42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7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B067-67FF-EE48-B0FF-B60AE0B0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3628"/>
            <a:ext cx="105156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6000" dirty="0"/>
              <a:t>Спасибо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381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7AE-F0B6-8148-A385-9224449B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0FAEF-99C0-DB46-A17E-37A69A865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07" y="1825625"/>
            <a:ext cx="10748493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pt-BR" sz="3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-BR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informalsystems</a:t>
            </a:r>
            <a:r>
              <a:rPr lang="pt-BR" sz="3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CA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hermes</a:t>
            </a:r>
            <a:r>
              <a:rPr lang="en-CA" sz="32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CA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ibc</a:t>
            </a:r>
            <a:r>
              <a:rPr lang="en-CA" sz="3200" dirty="0">
                <a:latin typeface="Consolas" panose="020B0609020204030204" pitchFamily="49" charset="0"/>
                <a:cs typeface="Consolas" panose="020B0609020204030204" pitchFamily="49" charset="0"/>
              </a:rPr>
              <a:t>-workshop</a:t>
            </a:r>
          </a:p>
          <a:p>
            <a:pPr marL="0" indent="0">
              <a:buNone/>
            </a:pPr>
            <a:br>
              <a:rPr lang="en-CA" sz="3200" dirty="0"/>
            </a:b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99876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7666600" y="4325472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2180658" y="4325472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4756" y="1465731"/>
            <a:ext cx="2520000" cy="2520000"/>
          </a:xfrm>
          <a:prstGeom prst="rect">
            <a:avLst/>
          </a:prstGeom>
        </p:spPr>
      </p:pic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3217" y="1358352"/>
            <a:ext cx="2520000" cy="252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975111" y="679078"/>
            <a:ext cx="4612341" cy="46123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457045" y="679078"/>
            <a:ext cx="4612341" cy="46123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9BE45-B413-5B4D-8B6D-04AAFA934960}"/>
              </a:ext>
            </a:extLst>
          </p:cNvPr>
          <p:cNvSpPr txBox="1"/>
          <p:nvPr/>
        </p:nvSpPr>
        <p:spPr>
          <a:xfrm>
            <a:off x="2537325" y="5326884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Sovereign</a:t>
            </a:r>
            <a:endParaRPr lang="pt-B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406E29-8A01-A647-A50C-E154AF4D6630}"/>
              </a:ext>
            </a:extLst>
          </p:cNvPr>
          <p:cNvSpPr txBox="1"/>
          <p:nvPr/>
        </p:nvSpPr>
        <p:spPr>
          <a:xfrm>
            <a:off x="2498052" y="5779413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Consensus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5DB4F7-6829-044F-AAF8-F26B29A9A89A}"/>
              </a:ext>
            </a:extLst>
          </p:cNvPr>
          <p:cNvSpPr txBox="1"/>
          <p:nvPr/>
        </p:nvSpPr>
        <p:spPr>
          <a:xfrm>
            <a:off x="2255197" y="6231942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State</a:t>
            </a:r>
            <a:r>
              <a:rPr lang="pt-BR" sz="2400" dirty="0"/>
              <a:t> </a:t>
            </a:r>
            <a:r>
              <a:rPr lang="pt-BR" sz="2400" dirty="0" err="1"/>
              <a:t>Machine</a:t>
            </a:r>
            <a:endParaRPr lang="pt-BR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F92F2C-00DE-CF44-B8EA-15D88D88F317}"/>
              </a:ext>
            </a:extLst>
          </p:cNvPr>
          <p:cNvSpPr txBox="1"/>
          <p:nvPr/>
        </p:nvSpPr>
        <p:spPr>
          <a:xfrm>
            <a:off x="8166768" y="5323727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Sovereign</a:t>
            </a:r>
            <a:endParaRPr lang="pt-B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470F1-B0E9-E24E-AD6F-62A6F708DFF7}"/>
              </a:ext>
            </a:extLst>
          </p:cNvPr>
          <p:cNvSpPr txBox="1"/>
          <p:nvPr/>
        </p:nvSpPr>
        <p:spPr>
          <a:xfrm>
            <a:off x="8127495" y="5767120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Consensus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5EB3F-404D-9D47-B41C-BDA065C4A776}"/>
              </a:ext>
            </a:extLst>
          </p:cNvPr>
          <p:cNvSpPr txBox="1"/>
          <p:nvPr/>
        </p:nvSpPr>
        <p:spPr>
          <a:xfrm>
            <a:off x="7884640" y="6210513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State</a:t>
            </a:r>
            <a:r>
              <a:rPr lang="pt-BR" sz="2400" dirty="0"/>
              <a:t> </a:t>
            </a:r>
            <a:r>
              <a:rPr lang="pt-BR" sz="2400" dirty="0" err="1"/>
              <a:t>Machine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4593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2B0CDE08-FB22-5948-84DB-7E079A7B4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1108" y="1872232"/>
            <a:ext cx="999184" cy="999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552538-31F1-C944-A50C-90B57EE4FE74}"/>
              </a:ext>
            </a:extLst>
          </p:cNvPr>
          <p:cNvSpPr txBox="1"/>
          <p:nvPr/>
        </p:nvSpPr>
        <p:spPr>
          <a:xfrm>
            <a:off x="3616368" y="1524190"/>
            <a:ext cx="1053924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Token 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25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2B0CDE08-FB22-5948-84DB-7E079A7B4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4919" y="1872232"/>
            <a:ext cx="999184" cy="99918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190BE2C1-7509-8046-B89B-7E71F09D0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2881" y="11389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6394AF-3AEC-B841-9CFB-BC75DD725541}"/>
              </a:ext>
            </a:extLst>
          </p:cNvPr>
          <p:cNvSpPr txBox="1"/>
          <p:nvPr/>
        </p:nvSpPr>
        <p:spPr>
          <a:xfrm>
            <a:off x="1718528" y="4663567"/>
            <a:ext cx="2405345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A</a:t>
            </a:r>
          </a:p>
        </p:txBody>
      </p:sp>
      <p:pic>
        <p:nvPicPr>
          <p:cNvPr id="11" name="Graphic 10" descr="Blockchain outline">
            <a:extLst>
              <a:ext uri="{FF2B5EF4-FFF2-40B4-BE49-F238E27FC236}">
                <a16:creationId xmlns:a16="http://schemas.microsoft.com/office/drawing/2014/main" id="{A3E7A07F-8541-3A44-A093-9DB294D1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044" y="1538669"/>
            <a:ext cx="2753656" cy="2753656"/>
          </a:xfrm>
          <a:prstGeom prst="rect">
            <a:avLst/>
          </a:prstGeom>
        </p:spPr>
      </p:pic>
      <p:pic>
        <p:nvPicPr>
          <p:cNvPr id="15" name="Graphic 14" descr="Coins outline">
            <a:extLst>
              <a:ext uri="{FF2B5EF4-FFF2-40B4-BE49-F238E27FC236}">
                <a16:creationId xmlns:a16="http://schemas.microsoft.com/office/drawing/2014/main" id="{2B0CDE08-FB22-5948-84DB-7E079A7B4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767" y="1691401"/>
            <a:ext cx="999184" cy="99918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32F807-4898-1D4A-9B24-0753DE4E9397}"/>
              </a:ext>
            </a:extLst>
          </p:cNvPr>
          <p:cNvSpPr/>
          <p:nvPr/>
        </p:nvSpPr>
        <p:spPr>
          <a:xfrm>
            <a:off x="401202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C44C0-2394-E544-BCC0-FFCD3008F6FB}"/>
              </a:ext>
            </a:extLst>
          </p:cNvPr>
          <p:cNvSpPr txBox="1"/>
          <p:nvPr/>
        </p:nvSpPr>
        <p:spPr>
          <a:xfrm>
            <a:off x="8072505" y="4663567"/>
            <a:ext cx="2396586" cy="403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Ledger</a:t>
            </a:r>
            <a:r>
              <a:rPr lang="pt-BR" dirty="0"/>
              <a:t> </a:t>
            </a:r>
            <a:r>
              <a:rPr lang="pt-BR" dirty="0" err="1"/>
              <a:t>B</a:t>
            </a:r>
            <a:endParaRPr lang="pt-BR" dirty="0"/>
          </a:p>
        </p:txBody>
      </p:sp>
      <p:pic>
        <p:nvPicPr>
          <p:cNvPr id="13" name="Graphic 12" descr="Blockchain with solid fill">
            <a:extLst>
              <a:ext uri="{FF2B5EF4-FFF2-40B4-BE49-F238E27FC236}">
                <a16:creationId xmlns:a16="http://schemas.microsoft.com/office/drawing/2014/main" id="{B7F49C36-0562-5C4E-8729-EF60F95A8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973" y="1421334"/>
            <a:ext cx="2753656" cy="275365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D90259-8296-2943-AB9A-4FFA1580F4F1}"/>
              </a:ext>
            </a:extLst>
          </p:cNvPr>
          <p:cNvSpPr/>
          <p:nvPr/>
        </p:nvSpPr>
        <p:spPr>
          <a:xfrm>
            <a:off x="6750799" y="679077"/>
            <a:ext cx="5040000" cy="50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764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9192</TotalTime>
  <Words>1189</Words>
  <Application>Microsoft Macintosh PowerPoint</Application>
  <PresentationFormat>Widescreen</PresentationFormat>
  <Paragraphs>298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Candara</vt:lpstr>
      <vt:lpstr>Consolas</vt:lpstr>
      <vt:lpstr>Lato</vt:lpstr>
      <vt:lpstr>Montserrat</vt:lpstr>
      <vt:lpstr>Simple</vt:lpstr>
      <vt:lpstr>Custom Design</vt:lpstr>
      <vt:lpstr>PowerPoint Presentation</vt:lpstr>
      <vt:lpstr>Andy Nogueira</vt:lpstr>
      <vt:lpstr>Who We Are</vt:lpstr>
      <vt:lpstr>Agenda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IBC</vt:lpstr>
      <vt:lpstr>IBC   =</vt:lpstr>
      <vt:lpstr>Interchain Standard IBC / TAO</vt:lpstr>
      <vt:lpstr>PowerPoint Presentation</vt:lpstr>
      <vt:lpstr>PowerPoint Presentation</vt:lpstr>
      <vt:lpstr>Interchain Standard IBC / APP</vt:lpstr>
      <vt:lpstr>PowerPoint Presentation</vt:lpstr>
      <vt:lpstr>PowerPoint Presentation</vt:lpstr>
      <vt:lpstr>Clients</vt:lpstr>
      <vt:lpstr>PowerPoint Presentation</vt:lpstr>
      <vt:lpstr>Connection</vt:lpstr>
      <vt:lpstr>PowerPoint Presentation</vt:lpstr>
      <vt:lpstr>PowerPoint Presentation</vt:lpstr>
      <vt:lpstr>Channel</vt:lpstr>
      <vt:lpstr>PowerPoint Presentation</vt:lpstr>
      <vt:lpstr>PowerPoint Presentation</vt:lpstr>
      <vt:lpstr>Packets</vt:lpstr>
      <vt:lpstr>PowerPoint Presentation</vt:lpstr>
      <vt:lpstr>Q&amp;A</vt:lpstr>
      <vt:lpstr>Спасибо</vt:lpstr>
    </vt:vector>
  </TitlesOfParts>
  <Manager/>
  <Company>Informal Systems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Hermes IBC Workshop</dc:title>
  <dc:subject>Hermes IBC Relayer - Connection two chains and transfer token</dc:subject>
  <dc:creator>Andy Nogueira</dc:creator>
  <cp:keywords>cosmos, ibc, blockchain</cp:keywords>
  <dc:description/>
  <cp:lastModifiedBy>Andy Nogueira</cp:lastModifiedBy>
  <cp:revision>95</cp:revision>
  <dcterms:created xsi:type="dcterms:W3CDTF">2021-03-15T15:18:32Z</dcterms:created>
  <dcterms:modified xsi:type="dcterms:W3CDTF">2021-03-23T16:19:32Z</dcterms:modified>
  <cp:category/>
</cp:coreProperties>
</file>